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5" r:id="rId2"/>
  </p:sldMasterIdLst>
  <p:notesMasterIdLst>
    <p:notesMasterId r:id="rId49"/>
  </p:notesMasterIdLst>
  <p:sldIdLst>
    <p:sldId id="290" r:id="rId3"/>
    <p:sldId id="294" r:id="rId4"/>
    <p:sldId id="293" r:id="rId5"/>
    <p:sldId id="295" r:id="rId6"/>
    <p:sldId id="291" r:id="rId7"/>
    <p:sldId id="365" r:id="rId8"/>
    <p:sldId id="301" r:id="rId9"/>
    <p:sldId id="361" r:id="rId10"/>
    <p:sldId id="300" r:id="rId11"/>
    <p:sldId id="306" r:id="rId12"/>
    <p:sldId id="329" r:id="rId13"/>
    <p:sldId id="331" r:id="rId14"/>
    <p:sldId id="333" r:id="rId15"/>
    <p:sldId id="334" r:id="rId16"/>
    <p:sldId id="364" r:id="rId17"/>
    <p:sldId id="336" r:id="rId18"/>
    <p:sldId id="362" r:id="rId19"/>
    <p:sldId id="299" r:id="rId20"/>
    <p:sldId id="349" r:id="rId21"/>
    <p:sldId id="350" r:id="rId22"/>
    <p:sldId id="351" r:id="rId23"/>
    <p:sldId id="352" r:id="rId24"/>
    <p:sldId id="353" r:id="rId25"/>
    <p:sldId id="354" r:id="rId26"/>
    <p:sldId id="355" r:id="rId27"/>
    <p:sldId id="356" r:id="rId28"/>
    <p:sldId id="357" r:id="rId29"/>
    <p:sldId id="335" r:id="rId30"/>
    <p:sldId id="363" r:id="rId31"/>
    <p:sldId id="358" r:id="rId32"/>
    <p:sldId id="359" r:id="rId33"/>
    <p:sldId id="360" r:id="rId34"/>
    <p:sldId id="292" r:id="rId35"/>
    <p:sldId id="271" r:id="rId36"/>
    <p:sldId id="283" r:id="rId37"/>
    <p:sldId id="277" r:id="rId38"/>
    <p:sldId id="280" r:id="rId39"/>
    <p:sldId id="273" r:id="rId40"/>
    <p:sldId id="274" r:id="rId41"/>
    <p:sldId id="284" r:id="rId42"/>
    <p:sldId id="289" r:id="rId43"/>
    <p:sldId id="263" r:id="rId44"/>
    <p:sldId id="264" r:id="rId45"/>
    <p:sldId id="265" r:id="rId46"/>
    <p:sldId id="266" r:id="rId47"/>
    <p:sldId id="26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C733A9-9B36-4D47-B220-7D29ACEAC26D}">
          <p14:sldIdLst>
            <p14:sldId id="290"/>
            <p14:sldId id="294"/>
            <p14:sldId id="293"/>
            <p14:sldId id="295"/>
          </p14:sldIdLst>
        </p14:section>
        <p14:section name="Content" id="{3864C2D0-062C-4319-A5DB-5D7C06D263F4}">
          <p14:sldIdLst>
            <p14:sldId id="291"/>
            <p14:sldId id="365"/>
            <p14:sldId id="301"/>
            <p14:sldId id="361"/>
            <p14:sldId id="300"/>
            <p14:sldId id="306"/>
            <p14:sldId id="329"/>
            <p14:sldId id="331"/>
            <p14:sldId id="333"/>
            <p14:sldId id="334"/>
            <p14:sldId id="364"/>
            <p14:sldId id="336"/>
            <p14:sldId id="362"/>
            <p14:sldId id="299"/>
            <p14:sldId id="349"/>
            <p14:sldId id="350"/>
            <p14:sldId id="351"/>
            <p14:sldId id="352"/>
            <p14:sldId id="353"/>
            <p14:sldId id="354"/>
            <p14:sldId id="355"/>
            <p14:sldId id="356"/>
            <p14:sldId id="357"/>
            <p14:sldId id="335"/>
            <p14:sldId id="363"/>
          </p14:sldIdLst>
        </p14:section>
        <p14:section name="Backup Slides" id="{D2EA30EA-0BC0-4C37-A8F8-2B41D5EE3350}">
          <p14:sldIdLst>
            <p14:sldId id="358"/>
            <p14:sldId id="359"/>
            <p14:sldId id="360"/>
            <p14:sldId id="292"/>
          </p14:sldIdLst>
        </p14:section>
        <p14:section name="Style Guide" id="{F10F3CE5-E087-40FD-B0AE-505C952C1029}">
          <p14:sldIdLst>
            <p14:sldId id="271"/>
            <p14:sldId id="283"/>
          </p14:sldIdLst>
        </p14:section>
        <p14:section name="Color" id="{A858D5E6-64D0-44B6-B164-CF3066AA9C92}">
          <p14:sldIdLst>
            <p14:sldId id="277"/>
            <p14:sldId id="280"/>
            <p14:sldId id="273"/>
            <p14:sldId id="274"/>
          </p14:sldIdLst>
        </p14:section>
        <p14:section name="Layout Tools" id="{99E384DF-C69A-47D7-8514-CCBFF33F9E01}">
          <p14:sldIdLst>
            <p14:sldId id="284"/>
            <p14:sldId id="289"/>
            <p14:sldId id="263"/>
            <p14:sldId id="264"/>
            <p14:sldId id="265"/>
            <p14:sldId id="266"/>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1EEA1C-BC15-223D-F849-B5BBC760DD05}" name="Tristian Belardo" initials="TB" userId="S::teb22e@fsu.edu::0ffa7600-f13b-46c9-9635-d22a79f94220" providerId="AD"/>
  <p188:author id="{596CD535-F380-009F-527A-90F9B677B1CC}" name="Leah Bergman" initials="LB" userId="S::lb21d@fsu.edu::e278bae1-44f1-486f-817b-9ab04a8946a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EE7624"/>
    <a:srgbClr val="FBEC5D"/>
    <a:srgbClr val="782F40"/>
    <a:srgbClr val="682860"/>
    <a:srgbClr val="1B5633"/>
    <a:srgbClr val="CEB8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653340-26FC-054A-C8B7-661AD751DA22}" v="4" dt="2024-11-04T17:31:25.4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8" Type="http://schemas.openxmlformats.org/officeDocument/2006/relationships/customXml" Target="../customXml/item2.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8/10/relationships/authors" Target="authors.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ustomXml" Target="../customXml/item3.xml"/><Relationship Id="rId20" Type="http://schemas.openxmlformats.org/officeDocument/2006/relationships/slide" Target="slides/slide18.xml"/><Relationship Id="rId41" Type="http://schemas.openxmlformats.org/officeDocument/2006/relationships/slide" Target="slides/slide39.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customXml" Target="../customXml/item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h Bergman" userId="S::lb21d@fsu.edu::e278bae1-44f1-486f-817b-9ab04a8946aa" providerId="AD" clId="Web-{E1FC8D05-2DF7-A38F-EF9F-13113CB3CAAA}"/>
    <pc:docChg chg="modSld">
      <pc:chgData name="Leah Bergman" userId="S::lb21d@fsu.edu::e278bae1-44f1-486f-817b-9ab04a8946aa" providerId="AD" clId="Web-{E1FC8D05-2DF7-A38F-EF9F-13113CB3CAAA}" dt="2024-10-08T04:09:56.759" v="329" actId="20577"/>
      <pc:docMkLst>
        <pc:docMk/>
      </pc:docMkLst>
      <pc:sldChg chg="modNotes">
        <pc:chgData name="Leah Bergman" userId="S::lb21d@fsu.edu::e278bae1-44f1-486f-817b-9ab04a8946aa" providerId="AD" clId="Web-{E1FC8D05-2DF7-A38F-EF9F-13113CB3CAAA}" dt="2024-10-08T04:04:42.157" v="320"/>
        <pc:sldMkLst>
          <pc:docMk/>
          <pc:sldMk cId="2067876030" sldId="291"/>
        </pc:sldMkLst>
      </pc:sldChg>
      <pc:sldChg chg="modSp modNotes">
        <pc:chgData name="Leah Bergman" userId="S::lb21d@fsu.edu::e278bae1-44f1-486f-817b-9ab04a8946aa" providerId="AD" clId="Web-{E1FC8D05-2DF7-A38F-EF9F-13113CB3CAAA}" dt="2024-10-08T03:47:06.799" v="263" actId="20577"/>
        <pc:sldMkLst>
          <pc:docMk/>
          <pc:sldMk cId="2887185268" sldId="295"/>
        </pc:sldMkLst>
        <pc:graphicFrameChg chg="mod modGraphic">
          <ac:chgData name="Leah Bergman" userId="S::lb21d@fsu.edu::e278bae1-44f1-486f-817b-9ab04a8946aa" providerId="AD" clId="Web-{E1FC8D05-2DF7-A38F-EF9F-13113CB3CAAA}" dt="2024-10-08T03:47:06.799" v="263" actId="20577"/>
          <ac:graphicFrameMkLst>
            <pc:docMk/>
            <pc:sldMk cId="2887185268" sldId="295"/>
            <ac:graphicFrameMk id="2" creationId="{EC0B56F5-D577-EA5E-770F-64E188857C66}"/>
          </ac:graphicFrameMkLst>
        </pc:graphicFrameChg>
      </pc:sldChg>
      <pc:sldChg chg="modSp">
        <pc:chgData name="Leah Bergman" userId="S::lb21d@fsu.edu::e278bae1-44f1-486f-817b-9ab04a8946aa" providerId="AD" clId="Web-{E1FC8D05-2DF7-A38F-EF9F-13113CB3CAAA}" dt="2024-10-08T04:09:56.759" v="329" actId="20577"/>
        <pc:sldMkLst>
          <pc:docMk/>
          <pc:sldMk cId="2367931275" sldId="301"/>
        </pc:sldMkLst>
        <pc:spChg chg="mod">
          <ac:chgData name="Leah Bergman" userId="S::lb21d@fsu.edu::e278bae1-44f1-486f-817b-9ab04a8946aa" providerId="AD" clId="Web-{E1FC8D05-2DF7-A38F-EF9F-13113CB3CAAA}" dt="2024-10-08T04:09:47.102" v="327" actId="1076"/>
          <ac:spMkLst>
            <pc:docMk/>
            <pc:sldMk cId="2367931275" sldId="301"/>
            <ac:spMk id="25" creationId="{6CC89961-71AE-2D8F-F729-6758E87CA4FC}"/>
          </ac:spMkLst>
        </pc:spChg>
        <pc:spChg chg="mod">
          <ac:chgData name="Leah Bergman" userId="S::lb21d@fsu.edu::e278bae1-44f1-486f-817b-9ab04a8946aa" providerId="AD" clId="Web-{E1FC8D05-2DF7-A38F-EF9F-13113CB3CAAA}" dt="2024-10-08T04:09:07.195" v="324" actId="20577"/>
          <ac:spMkLst>
            <pc:docMk/>
            <pc:sldMk cId="2367931275" sldId="301"/>
            <ac:spMk id="26" creationId="{7DD6E36F-7D25-3E5B-DA48-65116ADF3145}"/>
          </ac:spMkLst>
        </pc:spChg>
        <pc:spChg chg="mod">
          <ac:chgData name="Leah Bergman" userId="S::lb21d@fsu.edu::e278bae1-44f1-486f-817b-9ab04a8946aa" providerId="AD" clId="Web-{E1FC8D05-2DF7-A38F-EF9F-13113CB3CAAA}" dt="2024-10-08T04:09:04.554" v="323" actId="20577"/>
          <ac:spMkLst>
            <pc:docMk/>
            <pc:sldMk cId="2367931275" sldId="301"/>
            <ac:spMk id="27" creationId="{B41BF002-97F9-8942-46A5-3F760C1EF9E5}"/>
          </ac:spMkLst>
        </pc:spChg>
        <pc:spChg chg="mod">
          <ac:chgData name="Leah Bergman" userId="S::lb21d@fsu.edu::e278bae1-44f1-486f-817b-9ab04a8946aa" providerId="AD" clId="Web-{E1FC8D05-2DF7-A38F-EF9F-13113CB3CAAA}" dt="2024-10-08T04:09:56.759" v="329" actId="20577"/>
          <ac:spMkLst>
            <pc:docMk/>
            <pc:sldMk cId="2367931275" sldId="301"/>
            <ac:spMk id="29" creationId="{83DCCF51-0656-4BD4-826C-A3C5D1D10256}"/>
          </ac:spMkLst>
        </pc:spChg>
      </pc:sldChg>
      <pc:sldChg chg="modSp modNotes">
        <pc:chgData name="Leah Bergman" userId="S::lb21d@fsu.edu::e278bae1-44f1-486f-817b-9ab04a8946aa" providerId="AD" clId="Web-{E1FC8D05-2DF7-A38F-EF9F-13113CB3CAAA}" dt="2024-10-08T04:04:19.219" v="301"/>
        <pc:sldMkLst>
          <pc:docMk/>
          <pc:sldMk cId="2893583553" sldId="361"/>
        </pc:sldMkLst>
        <pc:spChg chg="mod">
          <ac:chgData name="Leah Bergman" userId="S::lb21d@fsu.edu::e278bae1-44f1-486f-817b-9ab04a8946aa" providerId="AD" clId="Web-{E1FC8D05-2DF7-A38F-EF9F-13113CB3CAAA}" dt="2024-10-08T03:51:37.822" v="278" actId="1076"/>
          <ac:spMkLst>
            <pc:docMk/>
            <pc:sldMk cId="2893583553" sldId="361"/>
            <ac:spMk id="3" creationId="{D5328D37-5113-8E8B-90CA-5CB98BB1B9C0}"/>
          </ac:spMkLst>
        </pc:spChg>
        <pc:spChg chg="mod">
          <ac:chgData name="Leah Bergman" userId="S::lb21d@fsu.edu::e278bae1-44f1-486f-817b-9ab04a8946aa" providerId="AD" clId="Web-{E1FC8D05-2DF7-A38F-EF9F-13113CB3CAAA}" dt="2024-10-08T03:51:37.822" v="277" actId="1076"/>
          <ac:spMkLst>
            <pc:docMk/>
            <pc:sldMk cId="2893583553" sldId="361"/>
            <ac:spMk id="4" creationId="{40E85BD5-CC2F-1FF7-CCAD-03C6DD8EAABA}"/>
          </ac:spMkLst>
        </pc:spChg>
        <pc:spChg chg="mod">
          <ac:chgData name="Leah Bergman" userId="S::lb21d@fsu.edu::e278bae1-44f1-486f-817b-9ab04a8946aa" providerId="AD" clId="Web-{E1FC8D05-2DF7-A38F-EF9F-13113CB3CAAA}" dt="2024-10-08T03:52:10.166" v="293" actId="1076"/>
          <ac:spMkLst>
            <pc:docMk/>
            <pc:sldMk cId="2893583553" sldId="361"/>
            <ac:spMk id="9" creationId="{20B993A2-6D47-6997-EC14-6421B591EA70}"/>
          </ac:spMkLst>
        </pc:spChg>
        <pc:spChg chg="mod">
          <ac:chgData name="Leah Bergman" userId="S::lb21d@fsu.edu::e278bae1-44f1-486f-817b-9ab04a8946aa" providerId="AD" clId="Web-{E1FC8D05-2DF7-A38F-EF9F-13113CB3CAAA}" dt="2024-10-08T03:52:10.182" v="294" actId="1076"/>
          <ac:spMkLst>
            <pc:docMk/>
            <pc:sldMk cId="2893583553" sldId="361"/>
            <ac:spMk id="14" creationId="{BC2BC234-5031-562A-B3AC-941A757B714F}"/>
          </ac:spMkLst>
        </pc:spChg>
        <pc:spChg chg="mod">
          <ac:chgData name="Leah Bergman" userId="S::lb21d@fsu.edu::e278bae1-44f1-486f-817b-9ab04a8946aa" providerId="AD" clId="Web-{E1FC8D05-2DF7-A38F-EF9F-13113CB3CAAA}" dt="2024-10-08T03:51:53.635" v="290" actId="1076"/>
          <ac:spMkLst>
            <pc:docMk/>
            <pc:sldMk cId="2893583553" sldId="361"/>
            <ac:spMk id="16" creationId="{B3F287A0-D67C-0569-EF56-55395A65DD50}"/>
          </ac:spMkLst>
        </pc:spChg>
        <pc:spChg chg="mod">
          <ac:chgData name="Leah Bergman" userId="S::lb21d@fsu.edu::e278bae1-44f1-486f-817b-9ab04a8946aa" providerId="AD" clId="Web-{E1FC8D05-2DF7-A38F-EF9F-13113CB3CAAA}" dt="2024-10-08T03:51:53.650" v="291" actId="1076"/>
          <ac:spMkLst>
            <pc:docMk/>
            <pc:sldMk cId="2893583553" sldId="361"/>
            <ac:spMk id="17" creationId="{B3032305-D157-B511-95DE-DE68564CA1D5}"/>
          </ac:spMkLst>
        </pc:spChg>
        <pc:spChg chg="mod">
          <ac:chgData name="Leah Bergman" userId="S::lb21d@fsu.edu::e278bae1-44f1-486f-817b-9ab04a8946aa" providerId="AD" clId="Web-{E1FC8D05-2DF7-A38F-EF9F-13113CB3CAAA}" dt="2024-10-08T03:52:10.198" v="296" actId="1076"/>
          <ac:spMkLst>
            <pc:docMk/>
            <pc:sldMk cId="2893583553" sldId="361"/>
            <ac:spMk id="20" creationId="{1B5B3348-A27B-2872-6546-475B81E6D852}"/>
          </ac:spMkLst>
        </pc:spChg>
        <pc:picChg chg="mod">
          <ac:chgData name="Leah Bergman" userId="S::lb21d@fsu.edu::e278bae1-44f1-486f-817b-9ab04a8946aa" providerId="AD" clId="Web-{E1FC8D05-2DF7-A38F-EF9F-13113CB3CAAA}" dt="2024-10-08T03:52:10.166" v="292" actId="1076"/>
          <ac:picMkLst>
            <pc:docMk/>
            <pc:sldMk cId="2893583553" sldId="361"/>
            <ac:picMk id="13" creationId="{B855E501-D7AC-7B9A-D3FB-5B71360BC55B}"/>
          </ac:picMkLst>
        </pc:picChg>
        <pc:picChg chg="mod">
          <ac:chgData name="Leah Bergman" userId="S::lb21d@fsu.edu::e278bae1-44f1-486f-817b-9ab04a8946aa" providerId="AD" clId="Web-{E1FC8D05-2DF7-A38F-EF9F-13113CB3CAAA}" dt="2024-10-08T03:51:53.635" v="289" actId="1076"/>
          <ac:picMkLst>
            <pc:docMk/>
            <pc:sldMk cId="2893583553" sldId="361"/>
            <ac:picMk id="15" creationId="{EFA9BAD7-7387-A5EB-0CE7-7032569E9CED}"/>
          </ac:picMkLst>
        </pc:picChg>
        <pc:picChg chg="mod">
          <ac:chgData name="Leah Bergman" userId="S::lb21d@fsu.edu::e278bae1-44f1-486f-817b-9ab04a8946aa" providerId="AD" clId="Web-{E1FC8D05-2DF7-A38F-EF9F-13113CB3CAAA}" dt="2024-10-08T03:52:10.182" v="295" actId="1076"/>
          <ac:picMkLst>
            <pc:docMk/>
            <pc:sldMk cId="2893583553" sldId="361"/>
            <ac:picMk id="19" creationId="{476355D6-8E24-5D57-A48A-06447F053AC9}"/>
          </ac:picMkLst>
        </pc:picChg>
      </pc:sldChg>
    </pc:docChg>
  </pc:docChgLst>
  <pc:docChgLst>
    <pc:chgData name="Tristian Belardo" userId="S::teb22e@fsu.edu::0ffa7600-f13b-46c9-9635-d22a79f94220" providerId="AD" clId="Web-{DB9D63A0-5523-6D6E-FA08-E4C1D6667788}"/>
    <pc:docChg chg="addSld delSld modSld modSection">
      <pc:chgData name="Tristian Belardo" userId="S::teb22e@fsu.edu::0ffa7600-f13b-46c9-9635-d22a79f94220" providerId="AD" clId="Web-{DB9D63A0-5523-6D6E-FA08-E4C1D6667788}" dt="2024-10-01T02:55:14.984" v="323"/>
      <pc:docMkLst>
        <pc:docMk/>
      </pc:docMkLst>
      <pc:sldChg chg="modSp">
        <pc:chgData name="Tristian Belardo" userId="S::teb22e@fsu.edu::0ffa7600-f13b-46c9-9635-d22a79f94220" providerId="AD" clId="Web-{DB9D63A0-5523-6D6E-FA08-E4C1D6667788}" dt="2024-10-01T02:55:05.546" v="321" actId="20577"/>
        <pc:sldMkLst>
          <pc:docMk/>
          <pc:sldMk cId="2067876030" sldId="291"/>
        </pc:sldMkLst>
        <pc:spChg chg="mod">
          <ac:chgData name="Tristian Belardo" userId="S::teb22e@fsu.edu::0ffa7600-f13b-46c9-9635-d22a79f94220" providerId="AD" clId="Web-{DB9D63A0-5523-6D6E-FA08-E4C1D6667788}" dt="2024-10-01T02:55:05.546" v="321" actId="20577"/>
          <ac:spMkLst>
            <pc:docMk/>
            <pc:sldMk cId="2067876030" sldId="291"/>
            <ac:spMk id="13" creationId="{863CDE67-B231-1BF4-FC1C-AD4E68AD53D1}"/>
          </ac:spMkLst>
        </pc:spChg>
      </pc:sldChg>
      <pc:sldChg chg="addSp delSp modSp">
        <pc:chgData name="Tristian Belardo" userId="S::teb22e@fsu.edu::0ffa7600-f13b-46c9-9635-d22a79f94220" providerId="AD" clId="Web-{DB9D63A0-5523-6D6E-FA08-E4C1D6667788}" dt="2024-10-01T02:45:20.428" v="293" actId="1076"/>
        <pc:sldMkLst>
          <pc:docMk/>
          <pc:sldMk cId="142956665" sldId="293"/>
        </pc:sldMkLst>
        <pc:spChg chg="mod">
          <ac:chgData name="Tristian Belardo" userId="S::teb22e@fsu.edu::0ffa7600-f13b-46c9-9635-d22a79f94220" providerId="AD" clId="Web-{DB9D63A0-5523-6D6E-FA08-E4C1D6667788}" dt="2024-09-30T21:42:26.126" v="160" actId="14100"/>
          <ac:spMkLst>
            <pc:docMk/>
            <pc:sldMk cId="142956665" sldId="293"/>
            <ac:spMk id="3" creationId="{CD6D1F7D-444B-332F-E636-7890E439C252}"/>
          </ac:spMkLst>
        </pc:spChg>
        <pc:spChg chg="mod">
          <ac:chgData name="Tristian Belardo" userId="S::teb22e@fsu.edu::0ffa7600-f13b-46c9-9635-d22a79f94220" providerId="AD" clId="Web-{DB9D63A0-5523-6D6E-FA08-E4C1D6667788}" dt="2024-09-30T21:42:26.110" v="159" actId="14100"/>
          <ac:spMkLst>
            <pc:docMk/>
            <pc:sldMk cId="142956665" sldId="293"/>
            <ac:spMk id="4" creationId="{6077AF4D-350E-6743-A68A-5D94671DA77D}"/>
          </ac:spMkLst>
        </pc:spChg>
        <pc:spChg chg="mod">
          <ac:chgData name="Tristian Belardo" userId="S::teb22e@fsu.edu::0ffa7600-f13b-46c9-9635-d22a79f94220" providerId="AD" clId="Web-{DB9D63A0-5523-6D6E-FA08-E4C1D6667788}" dt="2024-09-30T21:53:13.721" v="280" actId="20577"/>
          <ac:spMkLst>
            <pc:docMk/>
            <pc:sldMk cId="142956665" sldId="293"/>
            <ac:spMk id="7" creationId="{90E5A90A-1636-E6D0-243C-E825A95B05AE}"/>
          </ac:spMkLst>
        </pc:spChg>
        <pc:spChg chg="add del">
          <ac:chgData name="Tristian Belardo" userId="S::teb22e@fsu.edu::0ffa7600-f13b-46c9-9635-d22a79f94220" providerId="AD" clId="Web-{DB9D63A0-5523-6D6E-FA08-E4C1D6667788}" dt="2024-09-30T21:29:06.026" v="85"/>
          <ac:spMkLst>
            <pc:docMk/>
            <pc:sldMk cId="142956665" sldId="293"/>
            <ac:spMk id="8" creationId="{6BC601A2-18F9-8767-32A4-A3B0A19FC55A}"/>
          </ac:spMkLst>
        </pc:spChg>
        <pc:spChg chg="mod">
          <ac:chgData name="Tristian Belardo" userId="S::teb22e@fsu.edu::0ffa7600-f13b-46c9-9635-d22a79f94220" providerId="AD" clId="Web-{DB9D63A0-5523-6D6E-FA08-E4C1D6667788}" dt="2024-09-30T21:53:43.862" v="281" actId="20577"/>
          <ac:spMkLst>
            <pc:docMk/>
            <pc:sldMk cId="142956665" sldId="293"/>
            <ac:spMk id="9" creationId="{BF4D869D-E7CE-1E30-B25B-7B1B6F6A8247}"/>
          </ac:spMkLst>
        </pc:spChg>
        <pc:spChg chg="del">
          <ac:chgData name="Tristian Belardo" userId="S::teb22e@fsu.edu::0ffa7600-f13b-46c9-9635-d22a79f94220" providerId="AD" clId="Web-{DB9D63A0-5523-6D6E-FA08-E4C1D6667788}" dt="2024-09-30T21:21:34.499" v="5"/>
          <ac:spMkLst>
            <pc:docMk/>
            <pc:sldMk cId="142956665" sldId="293"/>
            <ac:spMk id="10" creationId="{B203A4AC-D70C-A87E-DE60-64AC04606738}"/>
          </ac:spMkLst>
        </pc:spChg>
        <pc:spChg chg="add del">
          <ac:chgData name="Tristian Belardo" userId="S::teb22e@fsu.edu::0ffa7600-f13b-46c9-9635-d22a79f94220" providerId="AD" clId="Web-{DB9D63A0-5523-6D6E-FA08-E4C1D6667788}" dt="2024-09-30T21:20:04.293" v="2"/>
          <ac:spMkLst>
            <pc:docMk/>
            <pc:sldMk cId="142956665" sldId="293"/>
            <ac:spMk id="11" creationId="{118C447E-92B0-1F76-0DC4-C0B5A353C310}"/>
          </ac:spMkLst>
        </pc:spChg>
        <pc:spChg chg="mod">
          <ac:chgData name="Tristian Belardo" userId="S::teb22e@fsu.edu::0ffa7600-f13b-46c9-9635-d22a79f94220" providerId="AD" clId="Web-{DB9D63A0-5523-6D6E-FA08-E4C1D6667788}" dt="2024-09-30T21:54:04.816" v="285" actId="20577"/>
          <ac:spMkLst>
            <pc:docMk/>
            <pc:sldMk cId="142956665" sldId="293"/>
            <ac:spMk id="12" creationId="{62690D1B-FE99-166D-1134-6AAF926879AF}"/>
          </ac:spMkLst>
        </pc:spChg>
        <pc:spChg chg="add mod">
          <ac:chgData name="Tristian Belardo" userId="S::teb22e@fsu.edu::0ffa7600-f13b-46c9-9635-d22a79f94220" providerId="AD" clId="Web-{DB9D63A0-5523-6D6E-FA08-E4C1D6667788}" dt="2024-09-30T21:54:12.848" v="286" actId="20577"/>
          <ac:spMkLst>
            <pc:docMk/>
            <pc:sldMk cId="142956665" sldId="293"/>
            <ac:spMk id="19" creationId="{0F22002B-E2FE-FCCF-DA9C-440C49ACF7EC}"/>
          </ac:spMkLst>
        </pc:spChg>
        <pc:spChg chg="add mod">
          <ac:chgData name="Tristian Belardo" userId="S::teb22e@fsu.edu::0ffa7600-f13b-46c9-9635-d22a79f94220" providerId="AD" clId="Web-{DB9D63A0-5523-6D6E-FA08-E4C1D6667788}" dt="2024-09-30T21:53:46.675" v="282" actId="20577"/>
          <ac:spMkLst>
            <pc:docMk/>
            <pc:sldMk cId="142956665" sldId="293"/>
            <ac:spMk id="25" creationId="{D1588A7D-54E1-CFCA-71C8-938A1720705A}"/>
          </ac:spMkLst>
        </pc:spChg>
        <pc:spChg chg="add mod">
          <ac:chgData name="Tristian Belardo" userId="S::teb22e@fsu.edu::0ffa7600-f13b-46c9-9635-d22a79f94220" providerId="AD" clId="Web-{DB9D63A0-5523-6D6E-FA08-E4C1D6667788}" dt="2024-09-30T21:53:50.941" v="283" actId="20577"/>
          <ac:spMkLst>
            <pc:docMk/>
            <pc:sldMk cId="142956665" sldId="293"/>
            <ac:spMk id="26" creationId="{14891F86-425A-F1D7-3DC1-8DE5D6968C20}"/>
          </ac:spMkLst>
        </pc:spChg>
        <pc:spChg chg="add mod">
          <ac:chgData name="Tristian Belardo" userId="S::teb22e@fsu.edu::0ffa7600-f13b-46c9-9635-d22a79f94220" providerId="AD" clId="Web-{DB9D63A0-5523-6D6E-FA08-E4C1D6667788}" dt="2024-09-30T21:53:52.785" v="284" actId="20577"/>
          <ac:spMkLst>
            <pc:docMk/>
            <pc:sldMk cId="142956665" sldId="293"/>
            <ac:spMk id="29" creationId="{8D81DCCB-3496-583F-D3B9-4424600EC6C4}"/>
          </ac:spMkLst>
        </pc:spChg>
        <pc:picChg chg="add del mod ord">
          <ac:chgData name="Tristian Belardo" userId="S::teb22e@fsu.edu::0ffa7600-f13b-46c9-9635-d22a79f94220" providerId="AD" clId="Web-{DB9D63A0-5523-6D6E-FA08-E4C1D6667788}" dt="2024-09-30T21:19:54.527" v="1"/>
          <ac:picMkLst>
            <pc:docMk/>
            <pc:sldMk cId="142956665" sldId="293"/>
            <ac:picMk id="2" creationId="{489FD4DD-6BAC-146E-2064-B6DF72C52ED0}"/>
          </ac:picMkLst>
        </pc:picChg>
        <pc:picChg chg="add mod ord">
          <ac:chgData name="Tristian Belardo" userId="S::teb22e@fsu.edu::0ffa7600-f13b-46c9-9635-d22a79f94220" providerId="AD" clId="Web-{DB9D63A0-5523-6D6E-FA08-E4C1D6667788}" dt="2024-10-01T02:45:20.428" v="293" actId="1076"/>
          <ac:picMkLst>
            <pc:docMk/>
            <pc:sldMk cId="142956665" sldId="293"/>
            <ac:picMk id="5" creationId="{840A79F1-CBC7-BBCB-F5BB-1DAE2932B689}"/>
          </ac:picMkLst>
        </pc:picChg>
        <pc:picChg chg="add del mod ord">
          <ac:chgData name="Tristian Belardo" userId="S::teb22e@fsu.edu::0ffa7600-f13b-46c9-9635-d22a79f94220" providerId="AD" clId="Web-{DB9D63A0-5523-6D6E-FA08-E4C1D6667788}" dt="2024-09-30T21:20:56.185" v="4"/>
          <ac:picMkLst>
            <pc:docMk/>
            <pc:sldMk cId="142956665" sldId="293"/>
            <ac:picMk id="6" creationId="{7B4CA458-9723-BB3E-E0CB-60DDFD19EF2A}"/>
          </ac:picMkLst>
        </pc:picChg>
        <pc:picChg chg="add mod ord">
          <ac:chgData name="Tristian Belardo" userId="S::teb22e@fsu.edu::0ffa7600-f13b-46c9-9635-d22a79f94220" providerId="AD" clId="Web-{DB9D63A0-5523-6D6E-FA08-E4C1D6667788}" dt="2024-09-30T21:50:13.544" v="246" actId="1076"/>
          <ac:picMkLst>
            <pc:docMk/>
            <pc:sldMk cId="142956665" sldId="293"/>
            <ac:picMk id="14" creationId="{1463DCE7-37F9-A61B-C061-711FA6E0BA7C}"/>
          </ac:picMkLst>
        </pc:picChg>
        <pc:picChg chg="add del mod">
          <ac:chgData name="Tristian Belardo" userId="S::teb22e@fsu.edu::0ffa7600-f13b-46c9-9635-d22a79f94220" providerId="AD" clId="Web-{DB9D63A0-5523-6D6E-FA08-E4C1D6667788}" dt="2024-09-30T21:43:09.314" v="182" actId="1076"/>
          <ac:picMkLst>
            <pc:docMk/>
            <pc:sldMk cId="142956665" sldId="293"/>
            <ac:picMk id="16" creationId="{DF1A3820-C7A0-CD03-63E2-D41C460A6234}"/>
          </ac:picMkLst>
        </pc:picChg>
        <pc:picChg chg="add del mod ord">
          <ac:chgData name="Tristian Belardo" userId="S::teb22e@fsu.edu::0ffa7600-f13b-46c9-9635-d22a79f94220" providerId="AD" clId="Web-{DB9D63A0-5523-6D6E-FA08-E4C1D6667788}" dt="2024-09-30T21:24:34.785" v="29"/>
          <ac:picMkLst>
            <pc:docMk/>
            <pc:sldMk cId="142956665" sldId="293"/>
            <ac:picMk id="17" creationId="{BBAF67C0-FF7A-2499-75BB-63FADAC6A439}"/>
          </ac:picMkLst>
        </pc:picChg>
        <pc:picChg chg="add mod ord">
          <ac:chgData name="Tristian Belardo" userId="S::teb22e@fsu.edu::0ffa7600-f13b-46c9-9635-d22a79f94220" providerId="AD" clId="Web-{DB9D63A0-5523-6D6E-FA08-E4C1D6667788}" dt="2024-09-30T21:42:26.141" v="161" actId="14100"/>
          <ac:picMkLst>
            <pc:docMk/>
            <pc:sldMk cId="142956665" sldId="293"/>
            <ac:picMk id="20" creationId="{8C829F5A-81C0-1350-C42D-AEA19735B62C}"/>
          </ac:picMkLst>
        </pc:picChg>
        <pc:picChg chg="add mod">
          <ac:chgData name="Tristian Belardo" userId="S::teb22e@fsu.edu::0ffa7600-f13b-46c9-9635-d22a79f94220" providerId="AD" clId="Web-{DB9D63A0-5523-6D6E-FA08-E4C1D6667788}" dt="2024-09-30T21:43:55.722" v="194" actId="1076"/>
          <ac:picMkLst>
            <pc:docMk/>
            <pc:sldMk cId="142956665" sldId="293"/>
            <ac:picMk id="22" creationId="{0FEC626E-6D51-B5BA-3A36-8E5ED33A1C71}"/>
          </ac:picMkLst>
        </pc:picChg>
        <pc:picChg chg="add mod">
          <ac:chgData name="Tristian Belardo" userId="S::teb22e@fsu.edu::0ffa7600-f13b-46c9-9635-d22a79f94220" providerId="AD" clId="Web-{DB9D63A0-5523-6D6E-FA08-E4C1D6667788}" dt="2024-09-30T21:43:57.253" v="195" actId="1076"/>
          <ac:picMkLst>
            <pc:docMk/>
            <pc:sldMk cId="142956665" sldId="293"/>
            <ac:picMk id="23" creationId="{FF1BECE1-8873-8746-490D-91F0BACA0BE4}"/>
          </ac:picMkLst>
        </pc:picChg>
        <pc:picChg chg="add mod">
          <ac:chgData name="Tristian Belardo" userId="S::teb22e@fsu.edu::0ffa7600-f13b-46c9-9635-d22a79f94220" providerId="AD" clId="Web-{DB9D63A0-5523-6D6E-FA08-E4C1D6667788}" dt="2024-09-30T21:47:33.571" v="202"/>
          <ac:picMkLst>
            <pc:docMk/>
            <pc:sldMk cId="142956665" sldId="293"/>
            <ac:picMk id="27" creationId="{EFE427B0-264B-5D00-CB94-375C147E0743}"/>
          </ac:picMkLst>
        </pc:picChg>
        <pc:picChg chg="add del">
          <ac:chgData name="Tristian Belardo" userId="S::teb22e@fsu.edu::0ffa7600-f13b-46c9-9635-d22a79f94220" providerId="AD" clId="Web-{DB9D63A0-5523-6D6E-FA08-E4C1D6667788}" dt="2024-09-30T21:47:41.681" v="204"/>
          <ac:picMkLst>
            <pc:docMk/>
            <pc:sldMk cId="142956665" sldId="293"/>
            <ac:picMk id="28" creationId="{5AAEB8E3-B781-4745-B623-D165167D8BC2}"/>
          </ac:picMkLst>
        </pc:picChg>
        <pc:picChg chg="add mod">
          <ac:chgData name="Tristian Belardo" userId="S::teb22e@fsu.edu::0ffa7600-f13b-46c9-9635-d22a79f94220" providerId="AD" clId="Web-{DB9D63A0-5523-6D6E-FA08-E4C1D6667788}" dt="2024-09-30T21:52:37.079" v="262" actId="1076"/>
          <ac:picMkLst>
            <pc:docMk/>
            <pc:sldMk cId="142956665" sldId="293"/>
            <ac:picMk id="30" creationId="{DEC6E20B-7288-5505-4291-44C66C7D09BF}"/>
          </ac:picMkLst>
        </pc:picChg>
      </pc:sldChg>
      <pc:sldChg chg="addSp delSp modSp">
        <pc:chgData name="Tristian Belardo" userId="S::teb22e@fsu.edu::0ffa7600-f13b-46c9-9635-d22a79f94220" providerId="AD" clId="Web-{DB9D63A0-5523-6D6E-FA08-E4C1D6667788}" dt="2024-09-30T21:40:53.467" v="156" actId="20577"/>
        <pc:sldMkLst>
          <pc:docMk/>
          <pc:sldMk cId="3934060637" sldId="294"/>
        </pc:sldMkLst>
        <pc:spChg chg="mod">
          <ac:chgData name="Tristian Belardo" userId="S::teb22e@fsu.edu::0ffa7600-f13b-46c9-9635-d22a79f94220" providerId="AD" clId="Web-{DB9D63A0-5523-6D6E-FA08-E4C1D6667788}" dt="2024-09-30T21:40:53.467" v="156" actId="20577"/>
          <ac:spMkLst>
            <pc:docMk/>
            <pc:sldMk cId="3934060637" sldId="294"/>
            <ac:spMk id="24" creationId="{ABF5CB72-FE18-9367-CFE1-C97990C75030}"/>
          </ac:spMkLst>
        </pc:spChg>
        <pc:spChg chg="del">
          <ac:chgData name="Tristian Belardo" userId="S::teb22e@fsu.edu::0ffa7600-f13b-46c9-9635-d22a79f94220" providerId="AD" clId="Web-{DB9D63A0-5523-6D6E-FA08-E4C1D6667788}" dt="2024-09-30T21:40:37.529" v="146"/>
          <ac:spMkLst>
            <pc:docMk/>
            <pc:sldMk cId="3934060637" sldId="294"/>
            <ac:spMk id="26" creationId="{505D0A1D-69DD-28BD-6C9A-178C6EBDEB3D}"/>
          </ac:spMkLst>
        </pc:spChg>
        <pc:picChg chg="add mod ord">
          <ac:chgData name="Tristian Belardo" userId="S::teb22e@fsu.edu::0ffa7600-f13b-46c9-9635-d22a79f94220" providerId="AD" clId="Web-{DB9D63A0-5523-6D6E-FA08-E4C1D6667788}" dt="2024-09-30T21:40:37.529" v="146"/>
          <ac:picMkLst>
            <pc:docMk/>
            <pc:sldMk cId="3934060637" sldId="294"/>
            <ac:picMk id="2" creationId="{9C27542A-5F14-7B18-6989-2EB605EEAE8E}"/>
          </ac:picMkLst>
        </pc:picChg>
      </pc:sldChg>
      <pc:sldChg chg="addSp delSp modSp add replId">
        <pc:chgData name="Tristian Belardo" userId="S::teb22e@fsu.edu::0ffa7600-f13b-46c9-9635-d22a79f94220" providerId="AD" clId="Web-{DB9D63A0-5523-6D6E-FA08-E4C1D6667788}" dt="2024-09-30T21:22:23.172" v="19" actId="20577"/>
        <pc:sldMkLst>
          <pc:docMk/>
          <pc:sldMk cId="4235382942" sldId="296"/>
        </pc:sldMkLst>
        <pc:spChg chg="add mod">
          <ac:chgData name="Tristian Belardo" userId="S::teb22e@fsu.edu::0ffa7600-f13b-46c9-9635-d22a79f94220" providerId="AD" clId="Web-{DB9D63A0-5523-6D6E-FA08-E4C1D6667788}" dt="2024-09-30T21:22:17.734" v="15"/>
          <ac:spMkLst>
            <pc:docMk/>
            <pc:sldMk cId="4235382942" sldId="296"/>
            <ac:spMk id="6" creationId="{C7931DBE-3F70-4E1E-1E8D-37F2D8EC18DF}"/>
          </ac:spMkLst>
        </pc:spChg>
        <pc:spChg chg="add mod">
          <ac:chgData name="Tristian Belardo" userId="S::teb22e@fsu.edu::0ffa7600-f13b-46c9-9635-d22a79f94220" providerId="AD" clId="Web-{DB9D63A0-5523-6D6E-FA08-E4C1D6667788}" dt="2024-09-30T21:22:19.437" v="16"/>
          <ac:spMkLst>
            <pc:docMk/>
            <pc:sldMk cId="4235382942" sldId="296"/>
            <ac:spMk id="11" creationId="{AA90279D-81E3-8A90-1ACE-4011F5DDDA1C}"/>
          </ac:spMkLst>
        </pc:spChg>
        <pc:spChg chg="mod">
          <ac:chgData name="Tristian Belardo" userId="S::teb22e@fsu.edu::0ffa7600-f13b-46c9-9635-d22a79f94220" providerId="AD" clId="Web-{DB9D63A0-5523-6D6E-FA08-E4C1D6667788}" dt="2024-09-30T21:22:23.172" v="19" actId="20577"/>
          <ac:spMkLst>
            <pc:docMk/>
            <pc:sldMk cId="4235382942" sldId="296"/>
            <ac:spMk id="12" creationId="{62690D1B-FE99-166D-1134-6AAF926879AF}"/>
          </ac:spMkLst>
        </pc:spChg>
        <pc:picChg chg="del">
          <ac:chgData name="Tristian Belardo" userId="S::teb22e@fsu.edu::0ffa7600-f13b-46c9-9635-d22a79f94220" providerId="AD" clId="Web-{DB9D63A0-5523-6D6E-FA08-E4C1D6667788}" dt="2024-09-30T21:22:17.734" v="15"/>
          <ac:picMkLst>
            <pc:docMk/>
            <pc:sldMk cId="4235382942" sldId="296"/>
            <ac:picMk id="5" creationId="{840A79F1-CBC7-BBCB-F5BB-1DAE2932B689}"/>
          </ac:picMkLst>
        </pc:picChg>
        <pc:picChg chg="del">
          <ac:chgData name="Tristian Belardo" userId="S::teb22e@fsu.edu::0ffa7600-f13b-46c9-9635-d22a79f94220" providerId="AD" clId="Web-{DB9D63A0-5523-6D6E-FA08-E4C1D6667788}" dt="2024-09-30T21:22:19.437" v="16"/>
          <ac:picMkLst>
            <pc:docMk/>
            <pc:sldMk cId="4235382942" sldId="296"/>
            <ac:picMk id="14" creationId="{1463DCE7-37F9-A61B-C061-711FA6E0BA7C}"/>
          </ac:picMkLst>
        </pc:picChg>
      </pc:sldChg>
      <pc:sldChg chg="new del">
        <pc:chgData name="Tristian Belardo" userId="S::teb22e@fsu.edu::0ffa7600-f13b-46c9-9635-d22a79f94220" providerId="AD" clId="Web-{DB9D63A0-5523-6D6E-FA08-E4C1D6667788}" dt="2024-10-01T02:55:14.984" v="323"/>
        <pc:sldMkLst>
          <pc:docMk/>
          <pc:sldMk cId="592374454" sldId="297"/>
        </pc:sldMkLst>
      </pc:sldChg>
    </pc:docChg>
  </pc:docChgLst>
  <pc:docChgLst>
    <pc:chgData name="Tristian Belardo" userId="0ffa7600-f13b-46c9-9635-d22a79f94220" providerId="ADAL" clId="{0395AF2D-1AB9-0842-8094-D8ED2019182E}"/>
    <pc:docChg chg="undo redo custSel addSld delSld modSld sldOrd modSection">
      <pc:chgData name="Tristian Belardo" userId="0ffa7600-f13b-46c9-9635-d22a79f94220" providerId="ADAL" clId="{0395AF2D-1AB9-0842-8094-D8ED2019182E}" dt="2024-10-08T16:17:03.503" v="12411" actId="20577"/>
      <pc:docMkLst>
        <pc:docMk/>
      </pc:docMkLst>
      <pc:sldChg chg="modSp mod modNotesTx">
        <pc:chgData name="Tristian Belardo" userId="0ffa7600-f13b-46c9-9635-d22a79f94220" providerId="ADAL" clId="{0395AF2D-1AB9-0842-8094-D8ED2019182E}" dt="2024-10-08T01:09:36.473" v="9401" actId="20577"/>
        <pc:sldMkLst>
          <pc:docMk/>
          <pc:sldMk cId="1940323037" sldId="290"/>
        </pc:sldMkLst>
        <pc:spChg chg="mod">
          <ac:chgData name="Tristian Belardo" userId="0ffa7600-f13b-46c9-9635-d22a79f94220" providerId="ADAL" clId="{0395AF2D-1AB9-0842-8094-D8ED2019182E}" dt="2024-10-06T22:42:47.806" v="3956" actId="20577"/>
          <ac:spMkLst>
            <pc:docMk/>
            <pc:sldMk cId="1940323037" sldId="290"/>
            <ac:spMk id="2" creationId="{4F4D9F13-FE08-6B8B-B8D8-696CDE71FA62}"/>
          </ac:spMkLst>
        </pc:spChg>
        <pc:spChg chg="mod">
          <ac:chgData name="Tristian Belardo" userId="0ffa7600-f13b-46c9-9635-d22a79f94220" providerId="ADAL" clId="{0395AF2D-1AB9-0842-8094-D8ED2019182E}" dt="2024-10-06T22:43:19.903" v="3981" actId="20577"/>
          <ac:spMkLst>
            <pc:docMk/>
            <pc:sldMk cId="1940323037" sldId="290"/>
            <ac:spMk id="3" creationId="{79316401-369D-4CD0-1A41-6514E04E21F6}"/>
          </ac:spMkLst>
        </pc:spChg>
        <pc:spChg chg="mod">
          <ac:chgData name="Tristian Belardo" userId="0ffa7600-f13b-46c9-9635-d22a79f94220" providerId="ADAL" clId="{0395AF2D-1AB9-0842-8094-D8ED2019182E}" dt="2024-10-01T02:51:01.495" v="50" actId="14100"/>
          <ac:spMkLst>
            <pc:docMk/>
            <pc:sldMk cId="1940323037" sldId="290"/>
            <ac:spMk id="4" creationId="{94828051-0C2B-C002-268F-F362867D239A}"/>
          </ac:spMkLst>
        </pc:spChg>
        <pc:spChg chg="mod">
          <ac:chgData name="Tristian Belardo" userId="0ffa7600-f13b-46c9-9635-d22a79f94220" providerId="ADAL" clId="{0395AF2D-1AB9-0842-8094-D8ED2019182E}" dt="2024-10-06T22:44:11.676" v="3990" actId="20577"/>
          <ac:spMkLst>
            <pc:docMk/>
            <pc:sldMk cId="1940323037" sldId="290"/>
            <ac:spMk id="5" creationId="{55853C65-5820-51A6-C955-D678A051C81B}"/>
          </ac:spMkLst>
        </pc:spChg>
      </pc:sldChg>
      <pc:sldChg chg="addSp delSp modSp mod modNotesTx">
        <pc:chgData name="Tristian Belardo" userId="0ffa7600-f13b-46c9-9635-d22a79f94220" providerId="ADAL" clId="{0395AF2D-1AB9-0842-8094-D8ED2019182E}" dt="2024-10-06T22:55:36.946" v="4768" actId="20577"/>
        <pc:sldMkLst>
          <pc:docMk/>
          <pc:sldMk cId="2067876030" sldId="291"/>
        </pc:sldMkLst>
        <pc:spChg chg="add mod">
          <ac:chgData name="Tristian Belardo" userId="0ffa7600-f13b-46c9-9635-d22a79f94220" providerId="ADAL" clId="{0395AF2D-1AB9-0842-8094-D8ED2019182E}" dt="2024-10-01T21:38:20.330" v="903" actId="1036"/>
          <ac:spMkLst>
            <pc:docMk/>
            <pc:sldMk cId="2067876030" sldId="291"/>
            <ac:spMk id="7" creationId="{1AC4126B-3F8C-46E9-6383-AA806FBF3F8A}"/>
          </ac:spMkLst>
        </pc:spChg>
        <pc:spChg chg="mod">
          <ac:chgData name="Tristian Belardo" userId="0ffa7600-f13b-46c9-9635-d22a79f94220" providerId="ADAL" clId="{0395AF2D-1AB9-0842-8094-D8ED2019182E}" dt="2024-10-06T22:22:40.203" v="3598" actId="20577"/>
          <ac:spMkLst>
            <pc:docMk/>
            <pc:sldMk cId="2067876030" sldId="291"/>
            <ac:spMk id="13" creationId="{863CDE67-B231-1BF4-FC1C-AD4E68AD53D1}"/>
          </ac:spMkLst>
        </pc:spChg>
        <pc:spChg chg="del mod">
          <ac:chgData name="Tristian Belardo" userId="0ffa7600-f13b-46c9-9635-d22a79f94220" providerId="ADAL" clId="{0395AF2D-1AB9-0842-8094-D8ED2019182E}" dt="2024-10-01T20:43:01.358" v="329" actId="931"/>
          <ac:spMkLst>
            <pc:docMk/>
            <pc:sldMk cId="2067876030" sldId="291"/>
            <ac:spMk id="14" creationId="{E677E033-A95E-B9D2-E425-8B381279DD85}"/>
          </ac:spMkLst>
        </pc:spChg>
        <pc:picChg chg="add mod">
          <ac:chgData name="Tristian Belardo" userId="0ffa7600-f13b-46c9-9635-d22a79f94220" providerId="ADAL" clId="{0395AF2D-1AB9-0842-8094-D8ED2019182E}" dt="2024-10-01T21:38:20.330" v="903" actId="1036"/>
          <ac:picMkLst>
            <pc:docMk/>
            <pc:sldMk cId="2067876030" sldId="291"/>
            <ac:picMk id="2" creationId="{1DCCC951-B5D4-BB12-F24E-C754D7A8A2B3}"/>
          </ac:picMkLst>
        </pc:picChg>
        <pc:picChg chg="add mod">
          <ac:chgData name="Tristian Belardo" userId="0ffa7600-f13b-46c9-9635-d22a79f94220" providerId="ADAL" clId="{0395AF2D-1AB9-0842-8094-D8ED2019182E}" dt="2024-10-01T21:38:20.330" v="903" actId="1036"/>
          <ac:picMkLst>
            <pc:docMk/>
            <pc:sldMk cId="2067876030" sldId="291"/>
            <ac:picMk id="6" creationId="{3B4B59F8-06EE-0807-70B1-52A8C21F5537}"/>
          </ac:picMkLst>
        </pc:picChg>
      </pc:sldChg>
      <pc:sldChg chg="modNotesTx">
        <pc:chgData name="Tristian Belardo" userId="0ffa7600-f13b-46c9-9635-d22a79f94220" providerId="ADAL" clId="{0395AF2D-1AB9-0842-8094-D8ED2019182E}" dt="2024-10-08T01:14:01.847" v="9931" actId="20577"/>
        <pc:sldMkLst>
          <pc:docMk/>
          <pc:sldMk cId="142956665" sldId="293"/>
        </pc:sldMkLst>
      </pc:sldChg>
      <pc:sldChg chg="delSp modSp mod modNotesTx">
        <pc:chgData name="Tristian Belardo" userId="0ffa7600-f13b-46c9-9635-d22a79f94220" providerId="ADAL" clId="{0395AF2D-1AB9-0842-8094-D8ED2019182E}" dt="2024-10-08T01:09:58.025" v="9423" actId="20577"/>
        <pc:sldMkLst>
          <pc:docMk/>
          <pc:sldMk cId="3934060637" sldId="294"/>
        </pc:sldMkLst>
        <pc:spChg chg="mod">
          <ac:chgData name="Tristian Belardo" userId="0ffa7600-f13b-46c9-9635-d22a79f94220" providerId="ADAL" clId="{0395AF2D-1AB9-0842-8094-D8ED2019182E}" dt="2024-10-01T02:52:08.409" v="122" actId="20577"/>
          <ac:spMkLst>
            <pc:docMk/>
            <pc:sldMk cId="3934060637" sldId="294"/>
            <ac:spMk id="19" creationId="{91F49F32-7942-1BD7-9A55-B8DE71738D4A}"/>
          </ac:spMkLst>
        </pc:spChg>
        <pc:spChg chg="mod">
          <ac:chgData name="Tristian Belardo" userId="0ffa7600-f13b-46c9-9635-d22a79f94220" providerId="ADAL" clId="{0395AF2D-1AB9-0842-8094-D8ED2019182E}" dt="2024-10-01T22:12:17.470" v="1060" actId="113"/>
          <ac:spMkLst>
            <pc:docMk/>
            <pc:sldMk cId="3934060637" sldId="294"/>
            <ac:spMk id="21" creationId="{6BBE7027-8BA5-5319-105B-F4EF26E80A20}"/>
          </ac:spMkLst>
        </pc:spChg>
        <pc:spChg chg="mod">
          <ac:chgData name="Tristian Belardo" userId="0ffa7600-f13b-46c9-9635-d22a79f94220" providerId="ADAL" clId="{0395AF2D-1AB9-0842-8094-D8ED2019182E}" dt="2024-10-01T22:12:31.185" v="1063" actId="113"/>
          <ac:spMkLst>
            <pc:docMk/>
            <pc:sldMk cId="3934060637" sldId="294"/>
            <ac:spMk id="23" creationId="{05D0ED18-9BE8-4F1F-28E4-A7EEFC654B2E}"/>
          </ac:spMkLst>
        </pc:spChg>
        <pc:spChg chg="mod">
          <ac:chgData name="Tristian Belardo" userId="0ffa7600-f13b-46c9-9635-d22a79f94220" providerId="ADAL" clId="{0395AF2D-1AB9-0842-8094-D8ED2019182E}" dt="2024-10-01T22:12:20.479" v="1061" actId="113"/>
          <ac:spMkLst>
            <pc:docMk/>
            <pc:sldMk cId="3934060637" sldId="294"/>
            <ac:spMk id="24" creationId="{ABF5CB72-FE18-9367-CFE1-C97990C75030}"/>
          </ac:spMkLst>
        </pc:spChg>
        <pc:spChg chg="mod">
          <ac:chgData name="Tristian Belardo" userId="0ffa7600-f13b-46c9-9635-d22a79f94220" providerId="ADAL" clId="{0395AF2D-1AB9-0842-8094-D8ED2019182E}" dt="2024-10-01T22:12:23.046" v="1062" actId="113"/>
          <ac:spMkLst>
            <pc:docMk/>
            <pc:sldMk cId="3934060637" sldId="294"/>
            <ac:spMk id="25" creationId="{58A3E153-9864-9F76-7BAA-1CF3761369F4}"/>
          </ac:spMkLst>
        </pc:spChg>
        <pc:spChg chg="del">
          <ac:chgData name="Tristian Belardo" userId="0ffa7600-f13b-46c9-9635-d22a79f94220" providerId="ADAL" clId="{0395AF2D-1AB9-0842-8094-D8ED2019182E}" dt="2024-10-01T22:05:41.346" v="1007" actId="478"/>
          <ac:spMkLst>
            <pc:docMk/>
            <pc:sldMk cId="3934060637" sldId="294"/>
            <ac:spMk id="30" creationId="{6D6E7CAB-3AE4-47F2-A53E-4EABD508C4B4}"/>
          </ac:spMkLst>
        </pc:spChg>
        <pc:picChg chg="mod">
          <ac:chgData name="Tristian Belardo" userId="0ffa7600-f13b-46c9-9635-d22a79f94220" providerId="ADAL" clId="{0395AF2D-1AB9-0842-8094-D8ED2019182E}" dt="2024-10-01T22:06:44.323" v="1030" actId="1037"/>
          <ac:picMkLst>
            <pc:docMk/>
            <pc:sldMk cId="3934060637" sldId="294"/>
            <ac:picMk id="2" creationId="{9C27542A-5F14-7B18-6989-2EB605EEAE8E}"/>
          </ac:picMkLst>
        </pc:picChg>
        <pc:picChg chg="mod">
          <ac:chgData name="Tristian Belardo" userId="0ffa7600-f13b-46c9-9635-d22a79f94220" providerId="ADAL" clId="{0395AF2D-1AB9-0842-8094-D8ED2019182E}" dt="2024-10-01T22:06:44.323" v="1030" actId="1037"/>
          <ac:picMkLst>
            <pc:docMk/>
            <pc:sldMk cId="3934060637" sldId="294"/>
            <ac:picMk id="5" creationId="{DBD373F9-3BF3-3835-2DBE-7C2ED0C2A5E9}"/>
          </ac:picMkLst>
        </pc:picChg>
        <pc:picChg chg="mod">
          <ac:chgData name="Tristian Belardo" userId="0ffa7600-f13b-46c9-9635-d22a79f94220" providerId="ADAL" clId="{0395AF2D-1AB9-0842-8094-D8ED2019182E}" dt="2024-10-01T22:06:44.323" v="1030" actId="1037"/>
          <ac:picMkLst>
            <pc:docMk/>
            <pc:sldMk cId="3934060637" sldId="294"/>
            <ac:picMk id="6" creationId="{2C855162-8B02-21B5-C545-49CAEB3DE0D7}"/>
          </ac:picMkLst>
        </pc:picChg>
        <pc:picChg chg="mod">
          <ac:chgData name="Tristian Belardo" userId="0ffa7600-f13b-46c9-9635-d22a79f94220" providerId="ADAL" clId="{0395AF2D-1AB9-0842-8094-D8ED2019182E}" dt="2024-10-01T22:06:44.323" v="1030" actId="1037"/>
          <ac:picMkLst>
            <pc:docMk/>
            <pc:sldMk cId="3934060637" sldId="294"/>
            <ac:picMk id="8" creationId="{76D83115-1F02-4D56-10BD-0F04DCE7C216}"/>
          </ac:picMkLst>
        </pc:picChg>
      </pc:sldChg>
      <pc:sldChg chg="addSp delSp modSp mod modNotesTx">
        <pc:chgData name="Tristian Belardo" userId="0ffa7600-f13b-46c9-9635-d22a79f94220" providerId="ADAL" clId="{0395AF2D-1AB9-0842-8094-D8ED2019182E}" dt="2024-10-08T01:15:21.579" v="10123" actId="20577"/>
        <pc:sldMkLst>
          <pc:docMk/>
          <pc:sldMk cId="2887185268" sldId="295"/>
        </pc:sldMkLst>
        <pc:spChg chg="mod">
          <ac:chgData name="Tristian Belardo" userId="0ffa7600-f13b-46c9-9635-d22a79f94220" providerId="ADAL" clId="{0395AF2D-1AB9-0842-8094-D8ED2019182E}" dt="2024-10-06T22:50:56.070" v="4550" actId="207"/>
          <ac:spMkLst>
            <pc:docMk/>
            <pc:sldMk cId="2887185268" sldId="295"/>
            <ac:spMk id="16" creationId="{0381784A-3D90-4FC7-3DA8-5F2FF35D988F}"/>
          </ac:spMkLst>
        </pc:spChg>
        <pc:spChg chg="del mod">
          <ac:chgData name="Tristian Belardo" userId="0ffa7600-f13b-46c9-9635-d22a79f94220" providerId="ADAL" clId="{0395AF2D-1AB9-0842-8094-D8ED2019182E}" dt="2024-10-01T03:04:16.167" v="206" actId="12084"/>
          <ac:spMkLst>
            <pc:docMk/>
            <pc:sldMk cId="2887185268" sldId="295"/>
            <ac:spMk id="17" creationId="{209B1C38-D0CE-2C97-96D1-B038BBCF40C9}"/>
          </ac:spMkLst>
        </pc:spChg>
        <pc:graphicFrameChg chg="add mod modGraphic">
          <ac:chgData name="Tristian Belardo" userId="0ffa7600-f13b-46c9-9635-d22a79f94220" providerId="ADAL" clId="{0395AF2D-1AB9-0842-8094-D8ED2019182E}" dt="2024-10-06T22:27:32.909" v="3656" actId="14100"/>
          <ac:graphicFrameMkLst>
            <pc:docMk/>
            <pc:sldMk cId="2887185268" sldId="295"/>
            <ac:graphicFrameMk id="2" creationId="{EC0B56F5-D577-EA5E-770F-64E188857C66}"/>
          </ac:graphicFrameMkLst>
        </pc:graphicFrameChg>
        <pc:picChg chg="add del mod">
          <ac:chgData name="Tristian Belardo" userId="0ffa7600-f13b-46c9-9635-d22a79f94220" providerId="ADAL" clId="{0395AF2D-1AB9-0842-8094-D8ED2019182E}" dt="2024-10-06T22:25:02.809" v="3631" actId="478"/>
          <ac:picMkLst>
            <pc:docMk/>
            <pc:sldMk cId="2887185268" sldId="295"/>
            <ac:picMk id="6" creationId="{B1CE2592-BE5F-27DB-D3B9-C58BD78D2BFC}"/>
          </ac:picMkLst>
        </pc:picChg>
        <pc:picChg chg="add del mod">
          <ac:chgData name="Tristian Belardo" userId="0ffa7600-f13b-46c9-9635-d22a79f94220" providerId="ADAL" clId="{0395AF2D-1AB9-0842-8094-D8ED2019182E}" dt="2024-10-06T22:27:35.865" v="3664" actId="1076"/>
          <ac:picMkLst>
            <pc:docMk/>
            <pc:sldMk cId="2887185268" sldId="295"/>
            <ac:picMk id="8" creationId="{795D3661-F8FF-BB8B-C2DE-1A206FAE1DB4}"/>
          </ac:picMkLst>
        </pc:picChg>
        <pc:picChg chg="add mod modCrop">
          <ac:chgData name="Tristian Belardo" userId="0ffa7600-f13b-46c9-9635-d22a79f94220" providerId="ADAL" clId="{0395AF2D-1AB9-0842-8094-D8ED2019182E}" dt="2024-10-06T22:54:29.945" v="4601" actId="34135"/>
          <ac:picMkLst>
            <pc:docMk/>
            <pc:sldMk cId="2887185268" sldId="295"/>
            <ac:picMk id="10" creationId="{29F1FD68-42AA-FA13-5B20-3840BB2679DE}"/>
          </ac:picMkLst>
        </pc:picChg>
      </pc:sldChg>
      <pc:sldChg chg="del mod modShow">
        <pc:chgData name="Tristian Belardo" userId="0ffa7600-f13b-46c9-9635-d22a79f94220" providerId="ADAL" clId="{0395AF2D-1AB9-0842-8094-D8ED2019182E}" dt="2024-10-01T20:34:14.028" v="307" actId="2696"/>
        <pc:sldMkLst>
          <pc:docMk/>
          <pc:sldMk cId="4235382942" sldId="296"/>
        </pc:sldMkLst>
      </pc:sldChg>
      <pc:sldChg chg="new del">
        <pc:chgData name="Tristian Belardo" userId="0ffa7600-f13b-46c9-9635-d22a79f94220" providerId="ADAL" clId="{0395AF2D-1AB9-0842-8094-D8ED2019182E}" dt="2024-10-01T02:56:11.915" v="129" actId="2696"/>
        <pc:sldMkLst>
          <pc:docMk/>
          <pc:sldMk cId="1278551033" sldId="297"/>
        </pc:sldMkLst>
      </pc:sldChg>
      <pc:sldChg chg="modSp new mod">
        <pc:chgData name="Tristian Belardo" userId="0ffa7600-f13b-46c9-9635-d22a79f94220" providerId="ADAL" clId="{0395AF2D-1AB9-0842-8094-D8ED2019182E}" dt="2024-10-01T02:56:50.210" v="155" actId="20577"/>
        <pc:sldMkLst>
          <pc:docMk/>
          <pc:sldMk cId="1732368814" sldId="297"/>
        </pc:sldMkLst>
        <pc:spChg chg="mod">
          <ac:chgData name="Tristian Belardo" userId="0ffa7600-f13b-46c9-9635-d22a79f94220" providerId="ADAL" clId="{0395AF2D-1AB9-0842-8094-D8ED2019182E}" dt="2024-10-01T02:56:50.210" v="155" actId="20577"/>
          <ac:spMkLst>
            <pc:docMk/>
            <pc:sldMk cId="1732368814" sldId="297"/>
            <ac:spMk id="5" creationId="{F54C337F-F43E-4638-0775-909BC2A0BE66}"/>
          </ac:spMkLst>
        </pc:spChg>
      </pc:sldChg>
      <pc:sldChg chg="modSp new mod">
        <pc:chgData name="Tristian Belardo" userId="0ffa7600-f13b-46c9-9635-d22a79f94220" providerId="ADAL" clId="{0395AF2D-1AB9-0842-8094-D8ED2019182E}" dt="2024-10-01T02:57:05.046" v="170" actId="20577"/>
        <pc:sldMkLst>
          <pc:docMk/>
          <pc:sldMk cId="3404290210" sldId="298"/>
        </pc:sldMkLst>
        <pc:spChg chg="mod">
          <ac:chgData name="Tristian Belardo" userId="0ffa7600-f13b-46c9-9635-d22a79f94220" providerId="ADAL" clId="{0395AF2D-1AB9-0842-8094-D8ED2019182E}" dt="2024-10-01T02:57:05.046" v="170" actId="20577"/>
          <ac:spMkLst>
            <pc:docMk/>
            <pc:sldMk cId="3404290210" sldId="298"/>
            <ac:spMk id="5" creationId="{E6249E8C-FBD2-4786-E68C-0AA1A8410AC3}"/>
          </ac:spMkLst>
        </pc:spChg>
      </pc:sldChg>
      <pc:sldChg chg="addSp delSp modSp new mod modShow modNotesTx">
        <pc:chgData name="Tristian Belardo" userId="0ffa7600-f13b-46c9-9635-d22a79f94220" providerId="ADAL" clId="{0395AF2D-1AB9-0842-8094-D8ED2019182E}" dt="2024-10-08T01:28:51.742" v="11261" actId="20577"/>
        <pc:sldMkLst>
          <pc:docMk/>
          <pc:sldMk cId="4195969575" sldId="299"/>
        </pc:sldMkLst>
        <pc:spChg chg="add del">
          <ac:chgData name="Tristian Belardo" userId="0ffa7600-f13b-46c9-9635-d22a79f94220" providerId="ADAL" clId="{0395AF2D-1AB9-0842-8094-D8ED2019182E}" dt="2024-10-04T01:06:22.564" v="1553" actId="478"/>
          <ac:spMkLst>
            <pc:docMk/>
            <pc:sldMk cId="4195969575" sldId="299"/>
            <ac:spMk id="2" creationId="{FD0E03B4-4937-95D1-9338-21C6B9AFBA6E}"/>
          </ac:spMkLst>
        </pc:spChg>
        <pc:spChg chg="mod">
          <ac:chgData name="Tristian Belardo" userId="0ffa7600-f13b-46c9-9635-d22a79f94220" providerId="ADAL" clId="{0395AF2D-1AB9-0842-8094-D8ED2019182E}" dt="2024-10-01T02:57:22.181" v="205" actId="20577"/>
          <ac:spMkLst>
            <pc:docMk/>
            <pc:sldMk cId="4195969575" sldId="299"/>
            <ac:spMk id="5" creationId="{1435425B-F262-F133-2713-0A4BB515254F}"/>
          </ac:spMkLst>
        </pc:spChg>
        <pc:spChg chg="add del mod">
          <ac:chgData name="Tristian Belardo" userId="0ffa7600-f13b-46c9-9635-d22a79f94220" providerId="ADAL" clId="{0395AF2D-1AB9-0842-8094-D8ED2019182E}" dt="2024-10-04T01:32:31.182" v="2178" actId="692"/>
          <ac:spMkLst>
            <pc:docMk/>
            <pc:sldMk cId="4195969575" sldId="299"/>
            <ac:spMk id="8" creationId="{878B862A-9FCF-C758-B035-D6CE4065901F}"/>
          </ac:spMkLst>
        </pc:spChg>
        <pc:spChg chg="add del mod">
          <ac:chgData name="Tristian Belardo" userId="0ffa7600-f13b-46c9-9635-d22a79f94220" providerId="ADAL" clId="{0395AF2D-1AB9-0842-8094-D8ED2019182E}" dt="2024-10-04T01:08:58.918" v="1665" actId="478"/>
          <ac:spMkLst>
            <pc:docMk/>
            <pc:sldMk cId="4195969575" sldId="299"/>
            <ac:spMk id="9" creationId="{F9DA86C1-FD22-BC67-FC4F-E1DDFA749B6B}"/>
          </ac:spMkLst>
        </pc:spChg>
        <pc:spChg chg="add del mod">
          <ac:chgData name="Tristian Belardo" userId="0ffa7600-f13b-46c9-9635-d22a79f94220" providerId="ADAL" clId="{0395AF2D-1AB9-0842-8094-D8ED2019182E}" dt="2024-10-04T01:08:58.918" v="1665" actId="478"/>
          <ac:spMkLst>
            <pc:docMk/>
            <pc:sldMk cId="4195969575" sldId="299"/>
            <ac:spMk id="10" creationId="{9FE31BF7-895A-3501-2930-E01E67D7EE5E}"/>
          </ac:spMkLst>
        </pc:spChg>
        <pc:spChg chg="add del mod">
          <ac:chgData name="Tristian Belardo" userId="0ffa7600-f13b-46c9-9635-d22a79f94220" providerId="ADAL" clId="{0395AF2D-1AB9-0842-8094-D8ED2019182E}" dt="2024-10-04T01:08:58.918" v="1665" actId="478"/>
          <ac:spMkLst>
            <pc:docMk/>
            <pc:sldMk cId="4195969575" sldId="299"/>
            <ac:spMk id="11" creationId="{9C7C5ED5-CCFB-A629-67A2-7A686DA53FC6}"/>
          </ac:spMkLst>
        </pc:spChg>
        <pc:spChg chg="add del mod">
          <ac:chgData name="Tristian Belardo" userId="0ffa7600-f13b-46c9-9635-d22a79f94220" providerId="ADAL" clId="{0395AF2D-1AB9-0842-8094-D8ED2019182E}" dt="2024-10-04T01:08:58.918" v="1665" actId="478"/>
          <ac:spMkLst>
            <pc:docMk/>
            <pc:sldMk cId="4195969575" sldId="299"/>
            <ac:spMk id="12" creationId="{435561E1-3D81-D116-D416-365CAB6A0DDB}"/>
          </ac:spMkLst>
        </pc:spChg>
        <pc:spChg chg="add mod">
          <ac:chgData name="Tristian Belardo" userId="0ffa7600-f13b-46c9-9635-d22a79f94220" providerId="ADAL" clId="{0395AF2D-1AB9-0842-8094-D8ED2019182E}" dt="2024-10-04T01:32:31.182" v="2178" actId="692"/>
          <ac:spMkLst>
            <pc:docMk/>
            <pc:sldMk cId="4195969575" sldId="299"/>
            <ac:spMk id="13" creationId="{8302B5B5-B700-21F7-AE54-DC159AB91D52}"/>
          </ac:spMkLst>
        </pc:spChg>
        <pc:spChg chg="add mod">
          <ac:chgData name="Tristian Belardo" userId="0ffa7600-f13b-46c9-9635-d22a79f94220" providerId="ADAL" clId="{0395AF2D-1AB9-0842-8094-D8ED2019182E}" dt="2024-10-04T01:32:31.182" v="2178" actId="692"/>
          <ac:spMkLst>
            <pc:docMk/>
            <pc:sldMk cId="4195969575" sldId="299"/>
            <ac:spMk id="14" creationId="{D006C958-98EC-8EE7-888C-FED768BF22FC}"/>
          </ac:spMkLst>
        </pc:spChg>
        <pc:spChg chg="add mod">
          <ac:chgData name="Tristian Belardo" userId="0ffa7600-f13b-46c9-9635-d22a79f94220" providerId="ADAL" clId="{0395AF2D-1AB9-0842-8094-D8ED2019182E}" dt="2024-10-04T01:32:31.182" v="2178" actId="692"/>
          <ac:spMkLst>
            <pc:docMk/>
            <pc:sldMk cId="4195969575" sldId="299"/>
            <ac:spMk id="15" creationId="{C5BB60B9-843C-0D63-6FA7-935BE9F4524E}"/>
          </ac:spMkLst>
        </pc:spChg>
        <pc:spChg chg="add mod">
          <ac:chgData name="Tristian Belardo" userId="0ffa7600-f13b-46c9-9635-d22a79f94220" providerId="ADAL" clId="{0395AF2D-1AB9-0842-8094-D8ED2019182E}" dt="2024-10-04T01:32:31.182" v="2178" actId="692"/>
          <ac:spMkLst>
            <pc:docMk/>
            <pc:sldMk cId="4195969575" sldId="299"/>
            <ac:spMk id="16" creationId="{6564CCAF-C4DB-58DB-3F02-362FD02DDD5C}"/>
          </ac:spMkLst>
        </pc:spChg>
        <pc:graphicFrameChg chg="add del">
          <ac:chgData name="Tristian Belardo" userId="0ffa7600-f13b-46c9-9635-d22a79f94220" providerId="ADAL" clId="{0395AF2D-1AB9-0842-8094-D8ED2019182E}" dt="2024-10-04T01:05:01.500" v="1552"/>
          <ac:graphicFrameMkLst>
            <pc:docMk/>
            <pc:sldMk cId="4195969575" sldId="299"/>
            <ac:graphicFrameMk id="7" creationId="{4C53C983-CA41-BFC3-669D-6217374E5D60}"/>
          </ac:graphicFrameMkLst>
        </pc:graphicFrameChg>
        <pc:cxnChg chg="add del mod">
          <ac:chgData name="Tristian Belardo" userId="0ffa7600-f13b-46c9-9635-d22a79f94220" providerId="ADAL" clId="{0395AF2D-1AB9-0842-8094-D8ED2019182E}" dt="2024-10-04T01:12:25.270" v="1803" actId="478"/>
          <ac:cxnSpMkLst>
            <pc:docMk/>
            <pc:sldMk cId="4195969575" sldId="299"/>
            <ac:cxnSpMk id="18" creationId="{393F7358-39CF-56D9-570A-F86F5FE2ED43}"/>
          </ac:cxnSpMkLst>
        </pc:cxnChg>
        <pc:cxnChg chg="add del mod">
          <ac:chgData name="Tristian Belardo" userId="0ffa7600-f13b-46c9-9635-d22a79f94220" providerId="ADAL" clId="{0395AF2D-1AB9-0842-8094-D8ED2019182E}" dt="2024-10-04T01:12:46.313" v="1805" actId="478"/>
          <ac:cxnSpMkLst>
            <pc:docMk/>
            <pc:sldMk cId="4195969575" sldId="299"/>
            <ac:cxnSpMk id="20" creationId="{6B76D3AC-F7C8-112D-6813-DD7E1DAB886B}"/>
          </ac:cxnSpMkLst>
        </pc:cxnChg>
        <pc:cxnChg chg="add del mod">
          <ac:chgData name="Tristian Belardo" userId="0ffa7600-f13b-46c9-9635-d22a79f94220" providerId="ADAL" clId="{0395AF2D-1AB9-0842-8094-D8ED2019182E}" dt="2024-10-04T01:13:03.602" v="1808" actId="478"/>
          <ac:cxnSpMkLst>
            <pc:docMk/>
            <pc:sldMk cId="4195969575" sldId="299"/>
            <ac:cxnSpMk id="22" creationId="{74FF782E-0FCA-505D-A010-404B9A0BAC02}"/>
          </ac:cxnSpMkLst>
        </pc:cxnChg>
        <pc:cxnChg chg="add del mod">
          <ac:chgData name="Tristian Belardo" userId="0ffa7600-f13b-46c9-9635-d22a79f94220" providerId="ADAL" clId="{0395AF2D-1AB9-0842-8094-D8ED2019182E}" dt="2024-10-04T01:14:44.417" v="1819" actId="478"/>
          <ac:cxnSpMkLst>
            <pc:docMk/>
            <pc:sldMk cId="4195969575" sldId="299"/>
            <ac:cxnSpMk id="24" creationId="{FF0CB3E1-26C9-6B37-7403-B1B2F283C6A4}"/>
          </ac:cxnSpMkLst>
        </pc:cxnChg>
        <pc:cxnChg chg="add del mod">
          <ac:chgData name="Tristian Belardo" userId="0ffa7600-f13b-46c9-9635-d22a79f94220" providerId="ADAL" clId="{0395AF2D-1AB9-0842-8094-D8ED2019182E}" dt="2024-10-04T01:16:08.622" v="1827" actId="478"/>
          <ac:cxnSpMkLst>
            <pc:docMk/>
            <pc:sldMk cId="4195969575" sldId="299"/>
            <ac:cxnSpMk id="25" creationId="{A170AB91-2BE3-EB2D-E8CC-4B9B28E3EF73}"/>
          </ac:cxnSpMkLst>
        </pc:cxnChg>
        <pc:cxnChg chg="add mod">
          <ac:chgData name="Tristian Belardo" userId="0ffa7600-f13b-46c9-9635-d22a79f94220" providerId="ADAL" clId="{0395AF2D-1AB9-0842-8094-D8ED2019182E}" dt="2024-10-04T01:34:17.145" v="2181" actId="692"/>
          <ac:cxnSpMkLst>
            <pc:docMk/>
            <pc:sldMk cId="4195969575" sldId="299"/>
            <ac:cxnSpMk id="27" creationId="{D8BC4A82-0BFB-6B90-E412-FC97624AE42B}"/>
          </ac:cxnSpMkLst>
        </pc:cxnChg>
        <pc:cxnChg chg="add del mod">
          <ac:chgData name="Tristian Belardo" userId="0ffa7600-f13b-46c9-9635-d22a79f94220" providerId="ADAL" clId="{0395AF2D-1AB9-0842-8094-D8ED2019182E}" dt="2024-10-04T01:13:57.831" v="1815" actId="478"/>
          <ac:cxnSpMkLst>
            <pc:docMk/>
            <pc:sldMk cId="4195969575" sldId="299"/>
            <ac:cxnSpMk id="29" creationId="{2C0463F7-550D-98B7-BA0C-99E8521952E3}"/>
          </ac:cxnSpMkLst>
        </pc:cxnChg>
        <pc:cxnChg chg="add del mod">
          <ac:chgData name="Tristian Belardo" userId="0ffa7600-f13b-46c9-9635-d22a79f94220" providerId="ADAL" clId="{0395AF2D-1AB9-0842-8094-D8ED2019182E}" dt="2024-10-04T01:14:11.152" v="1817" actId="478"/>
          <ac:cxnSpMkLst>
            <pc:docMk/>
            <pc:sldMk cId="4195969575" sldId="299"/>
            <ac:cxnSpMk id="31" creationId="{8DFD9D2D-51A6-CBE2-C5CC-C95167CCD86A}"/>
          </ac:cxnSpMkLst>
        </pc:cxnChg>
        <pc:cxnChg chg="add del mod">
          <ac:chgData name="Tristian Belardo" userId="0ffa7600-f13b-46c9-9635-d22a79f94220" providerId="ADAL" clId="{0395AF2D-1AB9-0842-8094-D8ED2019182E}" dt="2024-10-04T01:17:10.582" v="1838" actId="478"/>
          <ac:cxnSpMkLst>
            <pc:docMk/>
            <pc:sldMk cId="4195969575" sldId="299"/>
            <ac:cxnSpMk id="33" creationId="{6FF1E4D3-02B0-E378-D33E-FFF042239A88}"/>
          </ac:cxnSpMkLst>
        </pc:cxnChg>
        <pc:cxnChg chg="add mod">
          <ac:chgData name="Tristian Belardo" userId="0ffa7600-f13b-46c9-9635-d22a79f94220" providerId="ADAL" clId="{0395AF2D-1AB9-0842-8094-D8ED2019182E}" dt="2024-10-04T01:34:17.145" v="2181" actId="692"/>
          <ac:cxnSpMkLst>
            <pc:docMk/>
            <pc:sldMk cId="4195969575" sldId="299"/>
            <ac:cxnSpMk id="35" creationId="{86B37C36-304D-9E72-30D6-888DE0C146EC}"/>
          </ac:cxnSpMkLst>
        </pc:cxnChg>
        <pc:cxnChg chg="add mod">
          <ac:chgData name="Tristian Belardo" userId="0ffa7600-f13b-46c9-9635-d22a79f94220" providerId="ADAL" clId="{0395AF2D-1AB9-0842-8094-D8ED2019182E}" dt="2024-10-04T01:34:17.145" v="2181" actId="692"/>
          <ac:cxnSpMkLst>
            <pc:docMk/>
            <pc:sldMk cId="4195969575" sldId="299"/>
            <ac:cxnSpMk id="40" creationId="{A4F2C0A0-561C-DBEB-4180-7C23992C57F1}"/>
          </ac:cxnSpMkLst>
        </pc:cxnChg>
        <pc:cxnChg chg="add mod">
          <ac:chgData name="Tristian Belardo" userId="0ffa7600-f13b-46c9-9635-d22a79f94220" providerId="ADAL" clId="{0395AF2D-1AB9-0842-8094-D8ED2019182E}" dt="2024-10-04T01:34:17.145" v="2181" actId="692"/>
          <ac:cxnSpMkLst>
            <pc:docMk/>
            <pc:sldMk cId="4195969575" sldId="299"/>
            <ac:cxnSpMk id="42" creationId="{CEA9C291-A588-C150-B4D3-182050E5ECC7}"/>
          </ac:cxnSpMkLst>
        </pc:cxnChg>
        <pc:cxnChg chg="add mod">
          <ac:chgData name="Tristian Belardo" userId="0ffa7600-f13b-46c9-9635-d22a79f94220" providerId="ADAL" clId="{0395AF2D-1AB9-0842-8094-D8ED2019182E}" dt="2024-10-04T01:34:17.145" v="2181" actId="692"/>
          <ac:cxnSpMkLst>
            <pc:docMk/>
            <pc:sldMk cId="4195969575" sldId="299"/>
            <ac:cxnSpMk id="43" creationId="{1C936341-E431-DA59-C2D3-3A9CBD313BA7}"/>
          </ac:cxnSpMkLst>
        </pc:cxnChg>
        <pc:cxnChg chg="add mod">
          <ac:chgData name="Tristian Belardo" userId="0ffa7600-f13b-46c9-9635-d22a79f94220" providerId="ADAL" clId="{0395AF2D-1AB9-0842-8094-D8ED2019182E}" dt="2024-10-04T01:34:17.145" v="2181" actId="692"/>
          <ac:cxnSpMkLst>
            <pc:docMk/>
            <pc:sldMk cId="4195969575" sldId="299"/>
            <ac:cxnSpMk id="46" creationId="{FF43EB1D-DB65-CF92-13DA-8C1A93C0DD41}"/>
          </ac:cxnSpMkLst>
        </pc:cxnChg>
      </pc:sldChg>
      <pc:sldChg chg="modSp mod modTransition">
        <pc:chgData name="Tristian Belardo" userId="0ffa7600-f13b-46c9-9635-d22a79f94220" providerId="ADAL" clId="{0395AF2D-1AB9-0842-8094-D8ED2019182E}" dt="2024-10-06T23:09:42.772" v="4999" actId="207"/>
        <pc:sldMkLst>
          <pc:docMk/>
          <pc:sldMk cId="922596535" sldId="300"/>
        </pc:sldMkLst>
        <pc:spChg chg="mod">
          <ac:chgData name="Tristian Belardo" userId="0ffa7600-f13b-46c9-9635-d22a79f94220" providerId="ADAL" clId="{0395AF2D-1AB9-0842-8094-D8ED2019182E}" dt="2024-10-01T21:16:07.026" v="657" actId="14100"/>
          <ac:spMkLst>
            <pc:docMk/>
            <pc:sldMk cId="922596535" sldId="300"/>
            <ac:spMk id="2" creationId="{685AB074-B0A4-E19F-F3FE-EE22CB7293E5}"/>
          </ac:spMkLst>
        </pc:spChg>
        <pc:picChg chg="mod">
          <ac:chgData name="Tristian Belardo" userId="0ffa7600-f13b-46c9-9635-d22a79f94220" providerId="ADAL" clId="{0395AF2D-1AB9-0842-8094-D8ED2019182E}" dt="2024-10-06T23:00:57.591" v="4977" actId="207"/>
          <ac:picMkLst>
            <pc:docMk/>
            <pc:sldMk cId="922596535" sldId="300"/>
            <ac:picMk id="8" creationId="{B0C09E0F-2386-3CFA-580A-F1017243A3F1}"/>
          </ac:picMkLst>
        </pc:picChg>
        <pc:picChg chg="mod">
          <ac:chgData name="Tristian Belardo" userId="0ffa7600-f13b-46c9-9635-d22a79f94220" providerId="ADAL" clId="{0395AF2D-1AB9-0842-8094-D8ED2019182E}" dt="2024-10-06T23:05:58.700" v="4981" actId="207"/>
          <ac:picMkLst>
            <pc:docMk/>
            <pc:sldMk cId="922596535" sldId="300"/>
            <ac:picMk id="10" creationId="{F8CFF237-A68E-4CA1-920F-23F108A32378}"/>
          </ac:picMkLst>
        </pc:picChg>
        <pc:picChg chg="mod">
          <ac:chgData name="Tristian Belardo" userId="0ffa7600-f13b-46c9-9635-d22a79f94220" providerId="ADAL" clId="{0395AF2D-1AB9-0842-8094-D8ED2019182E}" dt="2024-10-06T23:09:42.772" v="4999" actId="207"/>
          <ac:picMkLst>
            <pc:docMk/>
            <pc:sldMk cId="922596535" sldId="300"/>
            <ac:picMk id="12" creationId="{DCC71DB6-3EFE-A69A-9778-75A7C968C1ED}"/>
          </ac:picMkLst>
        </pc:picChg>
      </pc:sldChg>
      <pc:sldChg chg="addSp delSp modSp mod modNotesTx">
        <pc:chgData name="Tristian Belardo" userId="0ffa7600-f13b-46c9-9635-d22a79f94220" providerId="ADAL" clId="{0395AF2D-1AB9-0842-8094-D8ED2019182E}" dt="2024-10-06T22:58:59.566" v="4975" actId="20577"/>
        <pc:sldMkLst>
          <pc:docMk/>
          <pc:sldMk cId="2367931275" sldId="301"/>
        </pc:sldMkLst>
        <pc:spChg chg="del">
          <ac:chgData name="Tristian Belardo" userId="0ffa7600-f13b-46c9-9635-d22a79f94220" providerId="ADAL" clId="{0395AF2D-1AB9-0842-8094-D8ED2019182E}" dt="2024-10-01T20:50:55.646" v="363"/>
          <ac:spMkLst>
            <pc:docMk/>
            <pc:sldMk cId="2367931275" sldId="301"/>
            <ac:spMk id="2" creationId="{962961D6-930E-98D7-DE87-1D83C2EFA657}"/>
          </ac:spMkLst>
        </pc:spChg>
        <pc:spChg chg="mod">
          <ac:chgData name="Tristian Belardo" userId="0ffa7600-f13b-46c9-9635-d22a79f94220" providerId="ADAL" clId="{0395AF2D-1AB9-0842-8094-D8ED2019182E}" dt="2024-10-06T22:22:36.583" v="3590" actId="20577"/>
          <ac:spMkLst>
            <pc:docMk/>
            <pc:sldMk cId="2367931275" sldId="301"/>
            <ac:spMk id="6" creationId="{B9853872-84D7-66C1-EE73-0CCE8529D0A2}"/>
          </ac:spMkLst>
        </pc:spChg>
        <pc:spChg chg="add del mod">
          <ac:chgData name="Tristian Belardo" userId="0ffa7600-f13b-46c9-9635-d22a79f94220" providerId="ADAL" clId="{0395AF2D-1AB9-0842-8094-D8ED2019182E}" dt="2024-10-01T20:52:11.291" v="377"/>
          <ac:spMkLst>
            <pc:docMk/>
            <pc:sldMk cId="2367931275" sldId="301"/>
            <ac:spMk id="9" creationId="{8D522AA2-AEAD-7DA3-7644-915AE84EE518}"/>
          </ac:spMkLst>
        </pc:spChg>
        <pc:spChg chg="add mod">
          <ac:chgData name="Tristian Belardo" userId="0ffa7600-f13b-46c9-9635-d22a79f94220" providerId="ADAL" clId="{0395AF2D-1AB9-0842-8094-D8ED2019182E}" dt="2024-10-01T21:03:03.781" v="533" actId="1076"/>
          <ac:spMkLst>
            <pc:docMk/>
            <pc:sldMk cId="2367931275" sldId="301"/>
            <ac:spMk id="10" creationId="{7DFCA901-0161-DD8B-9E43-FD3B929EE455}"/>
          </ac:spMkLst>
        </pc:spChg>
        <pc:spChg chg="add mod">
          <ac:chgData name="Tristian Belardo" userId="0ffa7600-f13b-46c9-9635-d22a79f94220" providerId="ADAL" clId="{0395AF2D-1AB9-0842-8094-D8ED2019182E}" dt="2024-10-04T03:16:25.276" v="3553" actId="20577"/>
          <ac:spMkLst>
            <pc:docMk/>
            <pc:sldMk cId="2367931275" sldId="301"/>
            <ac:spMk id="11" creationId="{370B438D-0234-78E5-E216-F2FA2C7C1833}"/>
          </ac:spMkLst>
        </pc:spChg>
        <pc:spChg chg="add del mod">
          <ac:chgData name="Tristian Belardo" userId="0ffa7600-f13b-46c9-9635-d22a79f94220" providerId="ADAL" clId="{0395AF2D-1AB9-0842-8094-D8ED2019182E}" dt="2024-10-01T22:00:55.643" v="979"/>
          <ac:spMkLst>
            <pc:docMk/>
            <pc:sldMk cId="2367931275" sldId="301"/>
            <ac:spMk id="16" creationId="{021B2B4C-3100-C011-52AF-23B25D22895A}"/>
          </ac:spMkLst>
        </pc:spChg>
        <pc:picChg chg="add del mod">
          <ac:chgData name="Tristian Belardo" userId="0ffa7600-f13b-46c9-9635-d22a79f94220" providerId="ADAL" clId="{0395AF2D-1AB9-0842-8094-D8ED2019182E}" dt="2024-10-01T21:58:40.331" v="959" actId="478"/>
          <ac:picMkLst>
            <pc:docMk/>
            <pc:sldMk cId="2367931275" sldId="301"/>
            <ac:picMk id="2" creationId="{9FDD5C84-4A46-E82C-1DC3-8CDCDE0B94AF}"/>
          </ac:picMkLst>
        </pc:picChg>
        <pc:picChg chg="add mod">
          <ac:chgData name="Tristian Belardo" userId="0ffa7600-f13b-46c9-9635-d22a79f94220" providerId="ADAL" clId="{0395AF2D-1AB9-0842-8094-D8ED2019182E}" dt="2024-10-01T20:51:24.740" v="368" actId="1076"/>
          <ac:picMkLst>
            <pc:docMk/>
            <pc:sldMk cId="2367931275" sldId="301"/>
            <ac:picMk id="8" creationId="{E0D8BD91-870B-BF88-89FD-4B33564C1C46}"/>
          </ac:picMkLst>
        </pc:picChg>
        <pc:picChg chg="add del mod">
          <ac:chgData name="Tristian Belardo" userId="0ffa7600-f13b-46c9-9635-d22a79f94220" providerId="ADAL" clId="{0395AF2D-1AB9-0842-8094-D8ED2019182E}" dt="2024-10-01T21:58:40.331" v="959" actId="478"/>
          <ac:picMkLst>
            <pc:docMk/>
            <pc:sldMk cId="2367931275" sldId="301"/>
            <ac:picMk id="9" creationId="{FBF7052E-4BB0-81D8-BA16-A15B3843EEA4}"/>
          </ac:picMkLst>
        </pc:picChg>
        <pc:picChg chg="add mod">
          <ac:chgData name="Tristian Belardo" userId="0ffa7600-f13b-46c9-9635-d22a79f94220" providerId="ADAL" clId="{0395AF2D-1AB9-0842-8094-D8ED2019182E}" dt="2024-10-01T22:10:29.727" v="1046" actId="1076"/>
          <ac:picMkLst>
            <pc:docMk/>
            <pc:sldMk cId="2367931275" sldId="301"/>
            <ac:picMk id="13" creationId="{20568926-F32D-8BD3-6484-C8CA6A5C06A9}"/>
          </ac:picMkLst>
        </pc:picChg>
        <pc:picChg chg="add mod">
          <ac:chgData name="Tristian Belardo" userId="0ffa7600-f13b-46c9-9635-d22a79f94220" providerId="ADAL" clId="{0395AF2D-1AB9-0842-8094-D8ED2019182E}" dt="2024-10-01T22:11:44.302" v="1059" actId="1076"/>
          <ac:picMkLst>
            <pc:docMk/>
            <pc:sldMk cId="2367931275" sldId="301"/>
            <ac:picMk id="14" creationId="{03212FD9-A246-4D7A-5EA8-044CB8518188}"/>
          </ac:picMkLst>
        </pc:picChg>
        <pc:picChg chg="add del mod">
          <ac:chgData name="Tristian Belardo" userId="0ffa7600-f13b-46c9-9635-d22a79f94220" providerId="ADAL" clId="{0395AF2D-1AB9-0842-8094-D8ED2019182E}" dt="2024-10-01T22:10:51.882" v="1048" actId="478"/>
          <ac:picMkLst>
            <pc:docMk/>
            <pc:sldMk cId="2367931275" sldId="301"/>
            <ac:picMk id="15" creationId="{53ADF92F-7EE9-590D-50BB-3E9CEF8A000F}"/>
          </ac:picMkLst>
        </pc:picChg>
        <pc:picChg chg="add mod">
          <ac:chgData name="Tristian Belardo" userId="0ffa7600-f13b-46c9-9635-d22a79f94220" providerId="ADAL" clId="{0395AF2D-1AB9-0842-8094-D8ED2019182E}" dt="2024-10-01T22:11:33.668" v="1057" actId="1076"/>
          <ac:picMkLst>
            <pc:docMk/>
            <pc:sldMk cId="2367931275" sldId="301"/>
            <ac:picMk id="18" creationId="{D41D7ACE-CB5C-21A2-877B-0EA1EF6210C4}"/>
          </ac:picMkLst>
        </pc:picChg>
        <pc:picChg chg="add del mod">
          <ac:chgData name="Tristian Belardo" userId="0ffa7600-f13b-46c9-9635-d22a79f94220" providerId="ADAL" clId="{0395AF2D-1AB9-0842-8094-D8ED2019182E}" dt="2024-10-01T21:58:34.832" v="958" actId="478"/>
          <ac:picMkLst>
            <pc:docMk/>
            <pc:sldMk cId="2367931275" sldId="301"/>
            <ac:picMk id="1026" creationId="{12236F2F-57C4-3265-1F87-737E3D923DA3}"/>
          </ac:picMkLst>
        </pc:picChg>
      </pc:sldChg>
      <pc:sldChg chg="modSp mod">
        <pc:chgData name="Tristian Belardo" userId="0ffa7600-f13b-46c9-9635-d22a79f94220" providerId="ADAL" clId="{0395AF2D-1AB9-0842-8094-D8ED2019182E}" dt="2024-10-01T21:14:30.551" v="652" actId="14861"/>
        <pc:sldMkLst>
          <pc:docMk/>
          <pc:sldMk cId="2165981765" sldId="302"/>
        </pc:sldMkLst>
        <pc:spChg chg="mod">
          <ac:chgData name="Tristian Belardo" userId="0ffa7600-f13b-46c9-9635-d22a79f94220" providerId="ADAL" clId="{0395AF2D-1AB9-0842-8094-D8ED2019182E}" dt="2024-10-01T21:14:30.551" v="652" actId="14861"/>
          <ac:spMkLst>
            <pc:docMk/>
            <pc:sldMk cId="2165981765" sldId="302"/>
            <ac:spMk id="5" creationId="{29F0EB0B-727A-C186-63B9-457CD52D350C}"/>
          </ac:spMkLst>
        </pc:spChg>
      </pc:sldChg>
      <pc:sldChg chg="modSp new del mod">
        <pc:chgData name="Tristian Belardo" userId="0ffa7600-f13b-46c9-9635-d22a79f94220" providerId="ADAL" clId="{0395AF2D-1AB9-0842-8094-D8ED2019182E}" dt="2024-10-01T20:59:23.544" v="450" actId="2696"/>
        <pc:sldMkLst>
          <pc:docMk/>
          <pc:sldMk cId="156821051" sldId="304"/>
        </pc:sldMkLst>
        <pc:spChg chg="mod">
          <ac:chgData name="Tristian Belardo" userId="0ffa7600-f13b-46c9-9635-d22a79f94220" providerId="ADAL" clId="{0395AF2D-1AB9-0842-8094-D8ED2019182E}" dt="2024-10-01T20:59:20.287" v="449" actId="1076"/>
          <ac:spMkLst>
            <pc:docMk/>
            <pc:sldMk cId="156821051" sldId="304"/>
            <ac:spMk id="2" creationId="{A21477E0-2823-71EE-F4AE-8F52F4C543F9}"/>
          </ac:spMkLst>
        </pc:spChg>
      </pc:sldChg>
      <pc:sldChg chg="modSp mod">
        <pc:chgData name="Tristian Belardo" userId="0ffa7600-f13b-46c9-9635-d22a79f94220" providerId="ADAL" clId="{0395AF2D-1AB9-0842-8094-D8ED2019182E}" dt="2024-10-06T23:09:25.325" v="4997" actId="207"/>
        <pc:sldMkLst>
          <pc:docMk/>
          <pc:sldMk cId="1246583120" sldId="306"/>
        </pc:sldMkLst>
        <pc:picChg chg="mod">
          <ac:chgData name="Tristian Belardo" userId="0ffa7600-f13b-46c9-9635-d22a79f94220" providerId="ADAL" clId="{0395AF2D-1AB9-0842-8094-D8ED2019182E}" dt="2024-10-06T23:01:23.324" v="4979" actId="207"/>
          <ac:picMkLst>
            <pc:docMk/>
            <pc:sldMk cId="1246583120" sldId="306"/>
            <ac:picMk id="8" creationId="{B0C09E0F-2386-3CFA-580A-F1017243A3F1}"/>
          </ac:picMkLst>
        </pc:picChg>
        <pc:picChg chg="mod">
          <ac:chgData name="Tristian Belardo" userId="0ffa7600-f13b-46c9-9635-d22a79f94220" providerId="ADAL" clId="{0395AF2D-1AB9-0842-8094-D8ED2019182E}" dt="2024-10-06T23:06:19.329" v="4983" actId="207"/>
          <ac:picMkLst>
            <pc:docMk/>
            <pc:sldMk cId="1246583120" sldId="306"/>
            <ac:picMk id="10" creationId="{F8CFF237-A68E-4CA1-920F-23F108A32378}"/>
          </ac:picMkLst>
        </pc:picChg>
        <pc:picChg chg="mod">
          <ac:chgData name="Tristian Belardo" userId="0ffa7600-f13b-46c9-9635-d22a79f94220" providerId="ADAL" clId="{0395AF2D-1AB9-0842-8094-D8ED2019182E}" dt="2024-10-06T23:09:25.325" v="4997" actId="207"/>
          <ac:picMkLst>
            <pc:docMk/>
            <pc:sldMk cId="1246583120" sldId="306"/>
            <ac:picMk id="12" creationId="{DCC71DB6-3EFE-A69A-9778-75A7C968C1ED}"/>
          </ac:picMkLst>
        </pc:picChg>
      </pc:sldChg>
      <pc:sldChg chg="modSp mod">
        <pc:chgData name="Tristian Belardo" userId="0ffa7600-f13b-46c9-9635-d22a79f94220" providerId="ADAL" clId="{0395AF2D-1AB9-0842-8094-D8ED2019182E}" dt="2024-10-06T23:09:03.832" v="4995" actId="207"/>
        <pc:sldMkLst>
          <pc:docMk/>
          <pc:sldMk cId="293069654" sldId="329"/>
        </pc:sldMkLst>
        <pc:picChg chg="mod">
          <ac:chgData name="Tristian Belardo" userId="0ffa7600-f13b-46c9-9635-d22a79f94220" providerId="ADAL" clId="{0395AF2D-1AB9-0842-8094-D8ED2019182E}" dt="2024-10-06T23:07:23.726" v="4987" actId="207"/>
          <ac:picMkLst>
            <pc:docMk/>
            <pc:sldMk cId="293069654" sldId="329"/>
            <ac:picMk id="8" creationId="{B0C09E0F-2386-3CFA-580A-F1017243A3F1}"/>
          </ac:picMkLst>
        </pc:picChg>
        <pc:picChg chg="mod">
          <ac:chgData name="Tristian Belardo" userId="0ffa7600-f13b-46c9-9635-d22a79f94220" providerId="ADAL" clId="{0395AF2D-1AB9-0842-8094-D8ED2019182E}" dt="2024-10-06T23:06:44.973" v="4985" actId="207"/>
          <ac:picMkLst>
            <pc:docMk/>
            <pc:sldMk cId="293069654" sldId="329"/>
            <ac:picMk id="10" creationId="{F8CFF237-A68E-4CA1-920F-23F108A32378}"/>
          </ac:picMkLst>
        </pc:picChg>
        <pc:picChg chg="mod">
          <ac:chgData name="Tristian Belardo" userId="0ffa7600-f13b-46c9-9635-d22a79f94220" providerId="ADAL" clId="{0395AF2D-1AB9-0842-8094-D8ED2019182E}" dt="2024-10-06T23:09:03.832" v="4995" actId="207"/>
          <ac:picMkLst>
            <pc:docMk/>
            <pc:sldMk cId="293069654" sldId="329"/>
            <ac:picMk id="12" creationId="{DCC71DB6-3EFE-A69A-9778-75A7C968C1ED}"/>
          </ac:picMkLst>
        </pc:picChg>
      </pc:sldChg>
      <pc:sldChg chg="modSp mod">
        <pc:chgData name="Tristian Belardo" userId="0ffa7600-f13b-46c9-9635-d22a79f94220" providerId="ADAL" clId="{0395AF2D-1AB9-0842-8094-D8ED2019182E}" dt="2024-10-06T23:08:43.124" v="4993" actId="207"/>
        <pc:sldMkLst>
          <pc:docMk/>
          <pc:sldMk cId="3424165672" sldId="331"/>
        </pc:sldMkLst>
        <pc:picChg chg="mod">
          <ac:chgData name="Tristian Belardo" userId="0ffa7600-f13b-46c9-9635-d22a79f94220" providerId="ADAL" clId="{0395AF2D-1AB9-0842-8094-D8ED2019182E}" dt="2024-10-06T23:07:46.401" v="4989" actId="207"/>
          <ac:picMkLst>
            <pc:docMk/>
            <pc:sldMk cId="3424165672" sldId="331"/>
            <ac:picMk id="8" creationId="{B0C09E0F-2386-3CFA-580A-F1017243A3F1}"/>
          </ac:picMkLst>
        </pc:picChg>
        <pc:picChg chg="mod">
          <ac:chgData name="Tristian Belardo" userId="0ffa7600-f13b-46c9-9635-d22a79f94220" providerId="ADAL" clId="{0395AF2D-1AB9-0842-8094-D8ED2019182E}" dt="2024-10-06T23:08:10.435" v="4991" actId="207"/>
          <ac:picMkLst>
            <pc:docMk/>
            <pc:sldMk cId="3424165672" sldId="331"/>
            <ac:picMk id="10" creationId="{F8CFF237-A68E-4CA1-920F-23F108A32378}"/>
          </ac:picMkLst>
        </pc:picChg>
        <pc:picChg chg="mod">
          <ac:chgData name="Tristian Belardo" userId="0ffa7600-f13b-46c9-9635-d22a79f94220" providerId="ADAL" clId="{0395AF2D-1AB9-0842-8094-D8ED2019182E}" dt="2024-10-06T23:08:43.124" v="4993" actId="207"/>
          <ac:picMkLst>
            <pc:docMk/>
            <pc:sldMk cId="3424165672" sldId="331"/>
            <ac:picMk id="12" creationId="{DCC71DB6-3EFE-A69A-9778-75A7C968C1ED}"/>
          </ac:picMkLst>
        </pc:picChg>
      </pc:sldChg>
      <pc:sldChg chg="modSp mod">
        <pc:chgData name="Tristian Belardo" userId="0ffa7600-f13b-46c9-9635-d22a79f94220" providerId="ADAL" clId="{0395AF2D-1AB9-0842-8094-D8ED2019182E}" dt="2024-10-06T23:16:59.640" v="5241" actId="207"/>
        <pc:sldMkLst>
          <pc:docMk/>
          <pc:sldMk cId="1532069644" sldId="333"/>
        </pc:sldMkLst>
        <pc:picChg chg="mod">
          <ac:chgData name="Tristian Belardo" userId="0ffa7600-f13b-46c9-9635-d22a79f94220" providerId="ADAL" clId="{0395AF2D-1AB9-0842-8094-D8ED2019182E}" dt="2024-10-06T23:11:05.231" v="5001" actId="207"/>
          <ac:picMkLst>
            <pc:docMk/>
            <pc:sldMk cId="1532069644" sldId="333"/>
            <ac:picMk id="8" creationId="{B0C09E0F-2386-3CFA-580A-F1017243A3F1}"/>
          </ac:picMkLst>
        </pc:picChg>
        <pc:picChg chg="mod">
          <ac:chgData name="Tristian Belardo" userId="0ffa7600-f13b-46c9-9635-d22a79f94220" providerId="ADAL" clId="{0395AF2D-1AB9-0842-8094-D8ED2019182E}" dt="2024-10-06T23:11:21.245" v="5003" actId="207"/>
          <ac:picMkLst>
            <pc:docMk/>
            <pc:sldMk cId="1532069644" sldId="333"/>
            <ac:picMk id="10" creationId="{F8CFF237-A68E-4CA1-920F-23F108A32378}"/>
          </ac:picMkLst>
        </pc:picChg>
        <pc:picChg chg="mod">
          <ac:chgData name="Tristian Belardo" userId="0ffa7600-f13b-46c9-9635-d22a79f94220" providerId="ADAL" clId="{0395AF2D-1AB9-0842-8094-D8ED2019182E}" dt="2024-10-06T23:16:59.640" v="5241" actId="207"/>
          <ac:picMkLst>
            <pc:docMk/>
            <pc:sldMk cId="1532069644" sldId="333"/>
            <ac:picMk id="12" creationId="{DCC71DB6-3EFE-A69A-9778-75A7C968C1ED}"/>
          </ac:picMkLst>
        </pc:picChg>
      </pc:sldChg>
      <pc:sldChg chg="modSp mod modNotesTx">
        <pc:chgData name="Tristian Belardo" userId="0ffa7600-f13b-46c9-9635-d22a79f94220" providerId="ADAL" clId="{0395AF2D-1AB9-0842-8094-D8ED2019182E}" dt="2024-10-08T16:16:45.704" v="12404" actId="20577"/>
        <pc:sldMkLst>
          <pc:docMk/>
          <pc:sldMk cId="3188786621" sldId="334"/>
        </pc:sldMkLst>
        <pc:spChg chg="mod">
          <ac:chgData name="Tristian Belardo" userId="0ffa7600-f13b-46c9-9635-d22a79f94220" providerId="ADAL" clId="{0395AF2D-1AB9-0842-8094-D8ED2019182E}" dt="2024-10-01T22:14:35.095" v="1072" actId="20577"/>
          <ac:spMkLst>
            <pc:docMk/>
            <pc:sldMk cId="3188786621" sldId="334"/>
            <ac:spMk id="13" creationId="{863CDE67-B231-1BF4-FC1C-AD4E68AD53D1}"/>
          </ac:spMkLst>
        </pc:spChg>
        <pc:spChg chg="mod">
          <ac:chgData name="Tristian Belardo" userId="0ffa7600-f13b-46c9-9635-d22a79f94220" providerId="ADAL" clId="{0395AF2D-1AB9-0842-8094-D8ED2019182E}" dt="2024-10-08T16:16:45.704" v="12404" actId="20577"/>
          <ac:spMkLst>
            <pc:docMk/>
            <pc:sldMk cId="3188786621" sldId="334"/>
            <ac:spMk id="28" creationId="{8A2D5663-23F1-3267-4779-C8220D9A6F64}"/>
          </ac:spMkLst>
        </pc:spChg>
        <pc:cxnChg chg="mod">
          <ac:chgData name="Tristian Belardo" userId="0ffa7600-f13b-46c9-9635-d22a79f94220" providerId="ADAL" clId="{0395AF2D-1AB9-0842-8094-D8ED2019182E}" dt="2024-10-08T03:54:49.399" v="12251" actId="692"/>
          <ac:cxnSpMkLst>
            <pc:docMk/>
            <pc:sldMk cId="3188786621" sldId="334"/>
            <ac:cxnSpMk id="57" creationId="{666AFE6F-FE7E-9C97-6518-E292090AFE97}"/>
          </ac:cxnSpMkLst>
        </pc:cxnChg>
        <pc:cxnChg chg="mod">
          <ac:chgData name="Tristian Belardo" userId="0ffa7600-f13b-46c9-9635-d22a79f94220" providerId="ADAL" clId="{0395AF2D-1AB9-0842-8094-D8ED2019182E}" dt="2024-10-08T03:54:49.399" v="12251" actId="692"/>
          <ac:cxnSpMkLst>
            <pc:docMk/>
            <pc:sldMk cId="3188786621" sldId="334"/>
            <ac:cxnSpMk id="61" creationId="{A71A19DF-3170-35D5-D698-1219905217C6}"/>
          </ac:cxnSpMkLst>
        </pc:cxnChg>
        <pc:cxnChg chg="mod">
          <ac:chgData name="Tristian Belardo" userId="0ffa7600-f13b-46c9-9635-d22a79f94220" providerId="ADAL" clId="{0395AF2D-1AB9-0842-8094-D8ED2019182E}" dt="2024-10-08T03:54:49.399" v="12251" actId="692"/>
          <ac:cxnSpMkLst>
            <pc:docMk/>
            <pc:sldMk cId="3188786621" sldId="334"/>
            <ac:cxnSpMk id="65" creationId="{F507F34D-9918-20A0-1537-7BFD137B207A}"/>
          </ac:cxnSpMkLst>
        </pc:cxnChg>
      </pc:sldChg>
      <pc:sldChg chg="addSp delSp modSp new mod">
        <pc:chgData name="Tristian Belardo" userId="0ffa7600-f13b-46c9-9635-d22a79f94220" providerId="ADAL" clId="{0395AF2D-1AB9-0842-8094-D8ED2019182E}" dt="2024-10-01T22:24:02.275" v="1230" actId="20577"/>
        <pc:sldMkLst>
          <pc:docMk/>
          <pc:sldMk cId="2967096450" sldId="335"/>
        </pc:sldMkLst>
        <pc:spChg chg="del">
          <ac:chgData name="Tristian Belardo" userId="0ffa7600-f13b-46c9-9635-d22a79f94220" providerId="ADAL" clId="{0395AF2D-1AB9-0842-8094-D8ED2019182E}" dt="2024-10-01T21:42:10.167" v="938"/>
          <ac:spMkLst>
            <pc:docMk/>
            <pc:sldMk cId="2967096450" sldId="335"/>
            <ac:spMk id="2" creationId="{2ECA23B6-9D54-6810-937C-9A1486DC59CB}"/>
          </ac:spMkLst>
        </pc:spChg>
        <pc:spChg chg="mod">
          <ac:chgData name="Tristian Belardo" userId="0ffa7600-f13b-46c9-9635-d22a79f94220" providerId="ADAL" clId="{0395AF2D-1AB9-0842-8094-D8ED2019182E}" dt="2024-10-01T21:42:08.369" v="937" actId="20577"/>
          <ac:spMkLst>
            <pc:docMk/>
            <pc:sldMk cId="2967096450" sldId="335"/>
            <ac:spMk id="5" creationId="{34258B9D-B0BF-0210-B3D0-B4BB9B857D4A}"/>
          </ac:spMkLst>
        </pc:spChg>
        <pc:spChg chg="add mod">
          <ac:chgData name="Tristian Belardo" userId="0ffa7600-f13b-46c9-9635-d22a79f94220" providerId="ADAL" clId="{0395AF2D-1AB9-0842-8094-D8ED2019182E}" dt="2024-10-01T22:24:02.275" v="1230" actId="20577"/>
          <ac:spMkLst>
            <pc:docMk/>
            <pc:sldMk cId="2967096450" sldId="335"/>
            <ac:spMk id="9" creationId="{A4861C26-6C6B-7D38-1A44-F624FD00A82F}"/>
          </ac:spMkLst>
        </pc:spChg>
        <pc:picChg chg="add del mod">
          <ac:chgData name="Tristian Belardo" userId="0ffa7600-f13b-46c9-9635-d22a79f94220" providerId="ADAL" clId="{0395AF2D-1AB9-0842-8094-D8ED2019182E}" dt="2024-10-01T21:42:17.501" v="939" actId="478"/>
          <ac:picMkLst>
            <pc:docMk/>
            <pc:sldMk cId="2967096450" sldId="335"/>
            <ac:picMk id="7" creationId="{9571A3BF-7B2D-9ED5-FB9D-27DDF0512B8A}"/>
          </ac:picMkLst>
        </pc:picChg>
      </pc:sldChg>
      <pc:sldChg chg="modSp mod">
        <pc:chgData name="Tristian Belardo" userId="0ffa7600-f13b-46c9-9635-d22a79f94220" providerId="ADAL" clId="{0395AF2D-1AB9-0842-8094-D8ED2019182E}" dt="2024-10-06T23:17:08.723" v="5243" actId="1036"/>
        <pc:sldMkLst>
          <pc:docMk/>
          <pc:sldMk cId="1362721245" sldId="336"/>
        </pc:sldMkLst>
        <pc:spChg chg="mod">
          <ac:chgData name="Tristian Belardo" userId="0ffa7600-f13b-46c9-9635-d22a79f94220" providerId="ADAL" clId="{0395AF2D-1AB9-0842-8094-D8ED2019182E}" dt="2024-10-06T23:17:08.723" v="5243" actId="1036"/>
          <ac:spMkLst>
            <pc:docMk/>
            <pc:sldMk cId="1362721245" sldId="336"/>
            <ac:spMk id="2" creationId="{CBEDAFD3-2B58-54CA-47DE-B8CD9BB47B5A}"/>
          </ac:spMkLst>
        </pc:spChg>
        <pc:spChg chg="mod">
          <ac:chgData name="Tristian Belardo" userId="0ffa7600-f13b-46c9-9635-d22a79f94220" providerId="ADAL" clId="{0395AF2D-1AB9-0842-8094-D8ED2019182E}" dt="2024-10-06T23:17:08.723" v="5243" actId="1036"/>
          <ac:spMkLst>
            <pc:docMk/>
            <pc:sldMk cId="1362721245" sldId="336"/>
            <ac:spMk id="5" creationId="{4979511B-9491-4E2D-C5E9-1B47712FF9DE}"/>
          </ac:spMkLst>
        </pc:spChg>
        <pc:spChg chg="mod">
          <ac:chgData name="Tristian Belardo" userId="0ffa7600-f13b-46c9-9635-d22a79f94220" providerId="ADAL" clId="{0395AF2D-1AB9-0842-8094-D8ED2019182E}" dt="2024-10-06T23:16:55.876" v="5238" actId="1035"/>
          <ac:spMkLst>
            <pc:docMk/>
            <pc:sldMk cId="1362721245" sldId="336"/>
            <ac:spMk id="6" creationId="{D86F8348-ECDF-DB1C-1EE5-929800FCBD7B}"/>
          </ac:spMkLst>
        </pc:spChg>
        <pc:spChg chg="mod">
          <ac:chgData name="Tristian Belardo" userId="0ffa7600-f13b-46c9-9635-d22a79f94220" providerId="ADAL" clId="{0395AF2D-1AB9-0842-8094-D8ED2019182E}" dt="2024-10-06T23:16:55.876" v="5238" actId="1035"/>
          <ac:spMkLst>
            <pc:docMk/>
            <pc:sldMk cId="1362721245" sldId="336"/>
            <ac:spMk id="8" creationId="{00FCEA6F-3088-ECB3-409F-F32EC5473968}"/>
          </ac:spMkLst>
        </pc:spChg>
      </pc:sldChg>
      <pc:sldChg chg="addSp delSp modSp add mod setBg delAnim modAnim">
        <pc:chgData name="Tristian Belardo" userId="0ffa7600-f13b-46c9-9635-d22a79f94220" providerId="ADAL" clId="{0395AF2D-1AB9-0842-8094-D8ED2019182E}" dt="2024-10-01T22:42:46.731" v="1314"/>
        <pc:sldMkLst>
          <pc:docMk/>
          <pc:sldMk cId="815664090" sldId="338"/>
        </pc:sldMkLst>
        <pc:spChg chg="mod">
          <ac:chgData name="Tristian Belardo" userId="0ffa7600-f13b-46c9-9635-d22a79f94220" providerId="ADAL" clId="{0395AF2D-1AB9-0842-8094-D8ED2019182E}" dt="2024-10-01T22:27:20.263" v="1284" actId="1076"/>
          <ac:spMkLst>
            <pc:docMk/>
            <pc:sldMk cId="815664090" sldId="338"/>
            <ac:spMk id="9" creationId="{1FB2A9F0-28F8-53EB-DCD2-F19D4ECD5A24}"/>
          </ac:spMkLst>
        </pc:spChg>
        <pc:spChg chg="mod">
          <ac:chgData name="Tristian Belardo" userId="0ffa7600-f13b-46c9-9635-d22a79f94220" providerId="ADAL" clId="{0395AF2D-1AB9-0842-8094-D8ED2019182E}" dt="2024-10-01T22:14:41.838" v="1084" actId="20577"/>
          <ac:spMkLst>
            <pc:docMk/>
            <pc:sldMk cId="815664090" sldId="338"/>
            <ac:spMk id="13" creationId="{897AC565-35FE-7755-9D2B-00EB4FD26AFA}"/>
          </ac:spMkLst>
        </pc:spChg>
        <pc:picChg chg="add mod">
          <ac:chgData name="Tristian Belardo" userId="0ffa7600-f13b-46c9-9635-d22a79f94220" providerId="ADAL" clId="{0395AF2D-1AB9-0842-8094-D8ED2019182E}" dt="2024-10-01T22:27:58.447" v="1285" actId="207"/>
          <ac:picMkLst>
            <pc:docMk/>
            <pc:sldMk cId="815664090" sldId="338"/>
            <ac:picMk id="5" creationId="{2233B5B2-1A6E-7E66-064A-C5674C39C913}"/>
          </ac:picMkLst>
        </pc:picChg>
        <pc:picChg chg="add mod">
          <ac:chgData name="Tristian Belardo" userId="0ffa7600-f13b-46c9-9635-d22a79f94220" providerId="ADAL" clId="{0395AF2D-1AB9-0842-8094-D8ED2019182E}" dt="2024-10-01T22:28:21.480" v="1288" actId="207"/>
          <ac:picMkLst>
            <pc:docMk/>
            <pc:sldMk cId="815664090" sldId="338"/>
            <ac:picMk id="8" creationId="{07FA4A48-F1DA-935E-360F-BF4B452D039D}"/>
          </ac:picMkLst>
        </pc:picChg>
        <pc:picChg chg="add mod">
          <ac:chgData name="Tristian Belardo" userId="0ffa7600-f13b-46c9-9635-d22a79f94220" providerId="ADAL" clId="{0395AF2D-1AB9-0842-8094-D8ED2019182E}" dt="2024-10-01T22:28:26.349" v="1289" actId="207"/>
          <ac:picMkLst>
            <pc:docMk/>
            <pc:sldMk cId="815664090" sldId="338"/>
            <ac:picMk id="11" creationId="{71D58FCB-A2EE-AE19-5DE1-C7ED6968FABD}"/>
          </ac:picMkLst>
        </pc:picChg>
        <pc:picChg chg="del">
          <ac:chgData name="Tristian Belardo" userId="0ffa7600-f13b-46c9-9635-d22a79f94220" providerId="ADAL" clId="{0395AF2D-1AB9-0842-8094-D8ED2019182E}" dt="2024-10-01T22:24:11.406" v="1231" actId="478"/>
          <ac:picMkLst>
            <pc:docMk/>
            <pc:sldMk cId="815664090" sldId="338"/>
            <ac:picMk id="14" creationId="{23AF3D2F-5B23-3B57-BC97-A6AA7B7AA8E5}"/>
          </ac:picMkLst>
        </pc:picChg>
        <pc:picChg chg="add mod">
          <ac:chgData name="Tristian Belardo" userId="0ffa7600-f13b-46c9-9635-d22a79f94220" providerId="ADAL" clId="{0395AF2D-1AB9-0842-8094-D8ED2019182E}" dt="2024-10-01T22:25:30.140" v="1246"/>
          <ac:picMkLst>
            <pc:docMk/>
            <pc:sldMk cId="815664090" sldId="338"/>
            <ac:picMk id="16" creationId="{7BA461B3-522D-67B0-4069-B56B536D549B}"/>
          </ac:picMkLst>
        </pc:picChg>
        <pc:picChg chg="del mod">
          <ac:chgData name="Tristian Belardo" userId="0ffa7600-f13b-46c9-9635-d22a79f94220" providerId="ADAL" clId="{0395AF2D-1AB9-0842-8094-D8ED2019182E}" dt="2024-10-01T22:32:05.125" v="1290" actId="478"/>
          <ac:picMkLst>
            <pc:docMk/>
            <pc:sldMk cId="815664090" sldId="338"/>
            <ac:picMk id="51" creationId="{2EEE0B6E-B19D-5FC0-F53A-62444FE0B53D}"/>
          </ac:picMkLst>
        </pc:picChg>
        <pc:picChg chg="del">
          <ac:chgData name="Tristian Belardo" userId="0ffa7600-f13b-46c9-9635-d22a79f94220" providerId="ADAL" clId="{0395AF2D-1AB9-0842-8094-D8ED2019182E}" dt="2024-10-01T22:20:00.198" v="1211" actId="478"/>
          <ac:picMkLst>
            <pc:docMk/>
            <pc:sldMk cId="815664090" sldId="338"/>
            <ac:picMk id="53" creationId="{80D0B20E-5C5A-305B-45AF-684BB73D1BF0}"/>
          </ac:picMkLst>
        </pc:picChg>
        <pc:picChg chg="del">
          <ac:chgData name="Tristian Belardo" userId="0ffa7600-f13b-46c9-9635-d22a79f94220" providerId="ADAL" clId="{0395AF2D-1AB9-0842-8094-D8ED2019182E}" dt="2024-10-01T22:20:39.188" v="1218" actId="478"/>
          <ac:picMkLst>
            <pc:docMk/>
            <pc:sldMk cId="815664090" sldId="338"/>
            <ac:picMk id="55" creationId="{8DB94165-015F-B276-65FC-7E1CAAEA41A3}"/>
          </ac:picMkLst>
        </pc:picChg>
      </pc:sldChg>
      <pc:sldChg chg="addSp modSp new mod">
        <pc:chgData name="Tristian Belardo" userId="0ffa7600-f13b-46c9-9635-d22a79f94220" providerId="ADAL" clId="{0395AF2D-1AB9-0842-8094-D8ED2019182E}" dt="2024-10-01T22:53:54.926" v="1469" actId="5793"/>
        <pc:sldMkLst>
          <pc:docMk/>
          <pc:sldMk cId="159827521" sldId="341"/>
        </pc:sldMkLst>
        <pc:spChg chg="mod">
          <ac:chgData name="Tristian Belardo" userId="0ffa7600-f13b-46c9-9635-d22a79f94220" providerId="ADAL" clId="{0395AF2D-1AB9-0842-8094-D8ED2019182E}" dt="2024-10-01T22:53:54.926" v="1469" actId="5793"/>
          <ac:spMkLst>
            <pc:docMk/>
            <pc:sldMk cId="159827521" sldId="341"/>
            <ac:spMk id="2" creationId="{9065F652-9694-A54B-D764-06BD15B746F2}"/>
          </ac:spMkLst>
        </pc:spChg>
        <pc:spChg chg="mod">
          <ac:chgData name="Tristian Belardo" userId="0ffa7600-f13b-46c9-9635-d22a79f94220" providerId="ADAL" clId="{0395AF2D-1AB9-0842-8094-D8ED2019182E}" dt="2024-10-01T22:43:35.376" v="1327" actId="20577"/>
          <ac:spMkLst>
            <pc:docMk/>
            <pc:sldMk cId="159827521" sldId="341"/>
            <ac:spMk id="5" creationId="{C06573AA-32BA-199A-D7D8-A0129BA66B82}"/>
          </ac:spMkLst>
        </pc:spChg>
        <pc:picChg chg="add mod">
          <ac:chgData name="Tristian Belardo" userId="0ffa7600-f13b-46c9-9635-d22a79f94220" providerId="ADAL" clId="{0395AF2D-1AB9-0842-8094-D8ED2019182E}" dt="2024-10-01T22:51:27.069" v="1457" actId="1076"/>
          <ac:picMkLst>
            <pc:docMk/>
            <pc:sldMk cId="159827521" sldId="341"/>
            <ac:picMk id="7" creationId="{38459DE6-D5A5-8237-3D0C-989219182387}"/>
          </ac:picMkLst>
        </pc:picChg>
        <pc:picChg chg="add mod">
          <ac:chgData name="Tristian Belardo" userId="0ffa7600-f13b-46c9-9635-d22a79f94220" providerId="ADAL" clId="{0395AF2D-1AB9-0842-8094-D8ED2019182E}" dt="2024-10-01T22:52:32.985" v="1465" actId="1076"/>
          <ac:picMkLst>
            <pc:docMk/>
            <pc:sldMk cId="159827521" sldId="341"/>
            <ac:picMk id="8" creationId="{E3A872CD-EE69-1556-7AA2-9E9291BDDF84}"/>
          </ac:picMkLst>
        </pc:picChg>
        <pc:picChg chg="add mod">
          <ac:chgData name="Tristian Belardo" userId="0ffa7600-f13b-46c9-9635-d22a79f94220" providerId="ADAL" clId="{0395AF2D-1AB9-0842-8094-D8ED2019182E}" dt="2024-10-01T22:52:30.597" v="1464" actId="1076"/>
          <ac:picMkLst>
            <pc:docMk/>
            <pc:sldMk cId="159827521" sldId="341"/>
            <ac:picMk id="9" creationId="{02185970-C680-8339-3ADE-18488A0AD16C}"/>
          </ac:picMkLst>
        </pc:picChg>
      </pc:sldChg>
      <pc:sldChg chg="modSp mod">
        <pc:chgData name="Tristian Belardo" userId="0ffa7600-f13b-46c9-9635-d22a79f94220" providerId="ADAL" clId="{0395AF2D-1AB9-0842-8094-D8ED2019182E}" dt="2024-10-07T03:19:15.275" v="5247" actId="20577"/>
        <pc:sldMkLst>
          <pc:docMk/>
          <pc:sldMk cId="3239356060" sldId="342"/>
        </pc:sldMkLst>
        <pc:spChg chg="mod">
          <ac:chgData name="Tristian Belardo" userId="0ffa7600-f13b-46c9-9635-d22a79f94220" providerId="ADAL" clId="{0395AF2D-1AB9-0842-8094-D8ED2019182E}" dt="2024-10-07T03:19:15.275" v="5247" actId="20577"/>
          <ac:spMkLst>
            <pc:docMk/>
            <pc:sldMk cId="3239356060" sldId="342"/>
            <ac:spMk id="4" creationId="{D1C67233-5CB5-9D86-FC57-836BDC0A3575}"/>
          </ac:spMkLst>
        </pc:spChg>
      </pc:sldChg>
      <pc:sldChg chg="modSp mod">
        <pc:chgData name="Tristian Belardo" userId="0ffa7600-f13b-46c9-9635-d22a79f94220" providerId="ADAL" clId="{0395AF2D-1AB9-0842-8094-D8ED2019182E}" dt="2024-10-07T03:19:07.148" v="5246" actId="20577"/>
        <pc:sldMkLst>
          <pc:docMk/>
          <pc:sldMk cId="1310835936" sldId="343"/>
        </pc:sldMkLst>
        <pc:spChg chg="mod">
          <ac:chgData name="Tristian Belardo" userId="0ffa7600-f13b-46c9-9635-d22a79f94220" providerId="ADAL" clId="{0395AF2D-1AB9-0842-8094-D8ED2019182E}" dt="2024-10-07T03:19:07.148" v="5246" actId="20577"/>
          <ac:spMkLst>
            <pc:docMk/>
            <pc:sldMk cId="1310835936" sldId="343"/>
            <ac:spMk id="4" creationId="{D1C67233-5CB5-9D86-FC57-836BDC0A3575}"/>
          </ac:spMkLst>
        </pc:spChg>
      </pc:sldChg>
      <pc:sldChg chg="addSp delSp modSp mod delAnim">
        <pc:chgData name="Tristian Belardo" userId="0ffa7600-f13b-46c9-9635-d22a79f94220" providerId="ADAL" clId="{0395AF2D-1AB9-0842-8094-D8ED2019182E}" dt="2024-10-01T23:03:12.995" v="1549"/>
        <pc:sldMkLst>
          <pc:docMk/>
          <pc:sldMk cId="2087986122" sldId="348"/>
        </pc:sldMkLst>
        <pc:spChg chg="mod">
          <ac:chgData name="Tristian Belardo" userId="0ffa7600-f13b-46c9-9635-d22a79f94220" providerId="ADAL" clId="{0395AF2D-1AB9-0842-8094-D8ED2019182E}" dt="2024-10-01T23:00:40.954" v="1534" actId="1076"/>
          <ac:spMkLst>
            <pc:docMk/>
            <pc:sldMk cId="2087986122" sldId="348"/>
            <ac:spMk id="7" creationId="{A49BF915-FA08-0E9F-4B06-A4482750F4DF}"/>
          </ac:spMkLst>
        </pc:spChg>
        <pc:spChg chg="add del mod">
          <ac:chgData name="Tristian Belardo" userId="0ffa7600-f13b-46c9-9635-d22a79f94220" providerId="ADAL" clId="{0395AF2D-1AB9-0842-8094-D8ED2019182E}" dt="2024-10-01T23:03:12.995" v="1549"/>
          <ac:spMkLst>
            <pc:docMk/>
            <pc:sldMk cId="2087986122" sldId="348"/>
            <ac:spMk id="8" creationId="{6FF57ADC-425B-9459-8686-3294D6A964A0}"/>
          </ac:spMkLst>
        </pc:spChg>
        <pc:spChg chg="mod">
          <ac:chgData name="Tristian Belardo" userId="0ffa7600-f13b-46c9-9635-d22a79f94220" providerId="ADAL" clId="{0395AF2D-1AB9-0842-8094-D8ED2019182E}" dt="2024-10-01T23:00:33.400" v="1532" actId="20577"/>
          <ac:spMkLst>
            <pc:docMk/>
            <pc:sldMk cId="2087986122" sldId="348"/>
            <ac:spMk id="9" creationId="{1FB2A9F0-28F8-53EB-DCD2-F19D4ECD5A24}"/>
          </ac:spMkLst>
        </pc:spChg>
        <pc:picChg chg="add mod">
          <ac:chgData name="Tristian Belardo" userId="0ffa7600-f13b-46c9-9635-d22a79f94220" providerId="ADAL" clId="{0395AF2D-1AB9-0842-8094-D8ED2019182E}" dt="2024-10-01T23:02:22.102" v="1543" actId="1076"/>
          <ac:picMkLst>
            <pc:docMk/>
            <pc:sldMk cId="2087986122" sldId="348"/>
            <ac:picMk id="5" creationId="{FD44E3E2-F387-D9EA-2618-F95526B166AC}"/>
          </ac:picMkLst>
        </pc:picChg>
        <pc:picChg chg="add mod">
          <ac:chgData name="Tristian Belardo" userId="0ffa7600-f13b-46c9-9635-d22a79f94220" providerId="ADAL" clId="{0395AF2D-1AB9-0842-8094-D8ED2019182E}" dt="2024-10-01T23:02:41.613" v="1546" actId="1076"/>
          <ac:picMkLst>
            <pc:docMk/>
            <pc:sldMk cId="2087986122" sldId="348"/>
            <ac:picMk id="6" creationId="{F19F0B87-E47B-618F-9DD8-81DFFCEE0373}"/>
          </ac:picMkLst>
        </pc:picChg>
        <pc:picChg chg="del">
          <ac:chgData name="Tristian Belardo" userId="0ffa7600-f13b-46c9-9635-d22a79f94220" providerId="ADAL" clId="{0395AF2D-1AB9-0842-8094-D8ED2019182E}" dt="2024-10-01T23:01:40.462" v="1535" actId="478"/>
          <ac:picMkLst>
            <pc:docMk/>
            <pc:sldMk cId="2087986122" sldId="348"/>
            <ac:picMk id="11" creationId="{71D58FCB-A2EE-AE19-5DE1-C7ED6968FABD}"/>
          </ac:picMkLst>
        </pc:picChg>
      </pc:sldChg>
      <pc:sldChg chg="modSp add mod modTransition modAnim modNotesTx">
        <pc:chgData name="Tristian Belardo" userId="0ffa7600-f13b-46c9-9635-d22a79f94220" providerId="ADAL" clId="{0395AF2D-1AB9-0842-8094-D8ED2019182E}" dt="2024-10-08T15:38:26.423" v="12272"/>
        <pc:sldMkLst>
          <pc:docMk/>
          <pc:sldMk cId="1263246826" sldId="349"/>
        </pc:sldMkLst>
        <pc:spChg chg="mod">
          <ac:chgData name="Tristian Belardo" userId="0ffa7600-f13b-46c9-9635-d22a79f94220" providerId="ADAL" clId="{0395AF2D-1AB9-0842-8094-D8ED2019182E}" dt="2024-10-04T01:36:36.574" v="2185" actId="207"/>
          <ac:spMkLst>
            <pc:docMk/>
            <pc:sldMk cId="1263246826" sldId="349"/>
            <ac:spMk id="13" creationId="{0EBB0A65-D7B8-D265-CDC0-F1C85B55D7F8}"/>
          </ac:spMkLst>
        </pc:spChg>
        <pc:spChg chg="mod">
          <ac:chgData name="Tristian Belardo" userId="0ffa7600-f13b-46c9-9635-d22a79f94220" providerId="ADAL" clId="{0395AF2D-1AB9-0842-8094-D8ED2019182E}" dt="2024-10-04T01:33:35.664" v="2180" actId="207"/>
          <ac:spMkLst>
            <pc:docMk/>
            <pc:sldMk cId="1263246826" sldId="349"/>
            <ac:spMk id="14" creationId="{3161387F-3C65-B363-E100-59853EB0DA43}"/>
          </ac:spMkLst>
        </pc:spChg>
        <pc:spChg chg="mod">
          <ac:chgData name="Tristian Belardo" userId="0ffa7600-f13b-46c9-9635-d22a79f94220" providerId="ADAL" clId="{0395AF2D-1AB9-0842-8094-D8ED2019182E}" dt="2024-10-04T01:33:35.664" v="2180" actId="207"/>
          <ac:spMkLst>
            <pc:docMk/>
            <pc:sldMk cId="1263246826" sldId="349"/>
            <ac:spMk id="15" creationId="{1399398C-F50F-1F3E-9908-39EAA20B5346}"/>
          </ac:spMkLst>
        </pc:spChg>
        <pc:spChg chg="mod">
          <ac:chgData name="Tristian Belardo" userId="0ffa7600-f13b-46c9-9635-d22a79f94220" providerId="ADAL" clId="{0395AF2D-1AB9-0842-8094-D8ED2019182E}" dt="2024-10-04T01:33:35.664" v="2180" actId="207"/>
          <ac:spMkLst>
            <pc:docMk/>
            <pc:sldMk cId="1263246826" sldId="349"/>
            <ac:spMk id="16" creationId="{D1C61EDE-2DAB-5BDE-9345-FC8B574E1DD2}"/>
          </ac:spMkLst>
        </pc:spChg>
        <pc:cxnChg chg="mod">
          <ac:chgData name="Tristian Belardo" userId="0ffa7600-f13b-46c9-9635-d22a79f94220" providerId="ADAL" clId="{0395AF2D-1AB9-0842-8094-D8ED2019182E}" dt="2024-10-04T01:46:48.521" v="2395" actId="692"/>
          <ac:cxnSpMkLst>
            <pc:docMk/>
            <pc:sldMk cId="1263246826" sldId="349"/>
            <ac:cxnSpMk id="27" creationId="{9BF88268-3E87-E489-8FC9-B23A7046628B}"/>
          </ac:cxnSpMkLst>
        </pc:cxnChg>
        <pc:cxnChg chg="mod">
          <ac:chgData name="Tristian Belardo" userId="0ffa7600-f13b-46c9-9635-d22a79f94220" providerId="ADAL" clId="{0395AF2D-1AB9-0842-8094-D8ED2019182E}" dt="2024-10-04T01:46:48.521" v="2395" actId="692"/>
          <ac:cxnSpMkLst>
            <pc:docMk/>
            <pc:sldMk cId="1263246826" sldId="349"/>
            <ac:cxnSpMk id="35" creationId="{D7A2BA80-38F3-810D-0C64-3C621661AAD1}"/>
          </ac:cxnSpMkLst>
        </pc:cxnChg>
        <pc:cxnChg chg="mod">
          <ac:chgData name="Tristian Belardo" userId="0ffa7600-f13b-46c9-9635-d22a79f94220" providerId="ADAL" clId="{0395AF2D-1AB9-0842-8094-D8ED2019182E}" dt="2024-10-04T01:46:48.521" v="2395" actId="692"/>
          <ac:cxnSpMkLst>
            <pc:docMk/>
            <pc:sldMk cId="1263246826" sldId="349"/>
            <ac:cxnSpMk id="40" creationId="{EB143517-1446-3D2B-DE68-F8AC3D46223D}"/>
          </ac:cxnSpMkLst>
        </pc:cxnChg>
        <pc:cxnChg chg="mod">
          <ac:chgData name="Tristian Belardo" userId="0ffa7600-f13b-46c9-9635-d22a79f94220" providerId="ADAL" clId="{0395AF2D-1AB9-0842-8094-D8ED2019182E}" dt="2024-10-04T01:46:48.521" v="2395" actId="692"/>
          <ac:cxnSpMkLst>
            <pc:docMk/>
            <pc:sldMk cId="1263246826" sldId="349"/>
            <ac:cxnSpMk id="42" creationId="{1F2C020D-F96F-10CA-E0CB-E42994595C2F}"/>
          </ac:cxnSpMkLst>
        </pc:cxnChg>
        <pc:cxnChg chg="mod">
          <ac:chgData name="Tristian Belardo" userId="0ffa7600-f13b-46c9-9635-d22a79f94220" providerId="ADAL" clId="{0395AF2D-1AB9-0842-8094-D8ED2019182E}" dt="2024-10-04T01:46:48.521" v="2395" actId="692"/>
          <ac:cxnSpMkLst>
            <pc:docMk/>
            <pc:sldMk cId="1263246826" sldId="349"/>
            <ac:cxnSpMk id="43" creationId="{E9B450C3-E2C9-3EA7-D029-AC02172DFB8E}"/>
          </ac:cxnSpMkLst>
        </pc:cxnChg>
        <pc:cxnChg chg="mod">
          <ac:chgData name="Tristian Belardo" userId="0ffa7600-f13b-46c9-9635-d22a79f94220" providerId="ADAL" clId="{0395AF2D-1AB9-0842-8094-D8ED2019182E}" dt="2024-10-04T01:46:48.521" v="2395" actId="692"/>
          <ac:cxnSpMkLst>
            <pc:docMk/>
            <pc:sldMk cId="1263246826" sldId="349"/>
            <ac:cxnSpMk id="46" creationId="{01C4D415-84D1-081B-3168-B5653CCAEE93}"/>
          </ac:cxnSpMkLst>
        </pc:cxnChg>
      </pc:sldChg>
      <pc:sldChg chg="addSp delSp modSp add mod modTransition delAnim modAnim modNotesTx">
        <pc:chgData name="Tristian Belardo" userId="0ffa7600-f13b-46c9-9635-d22a79f94220" providerId="ADAL" clId="{0395AF2D-1AB9-0842-8094-D8ED2019182E}" dt="2024-10-08T15:39:56.083" v="12291"/>
        <pc:sldMkLst>
          <pc:docMk/>
          <pc:sldMk cId="3427558024" sldId="350"/>
        </pc:sldMkLst>
        <pc:spChg chg="add mod">
          <ac:chgData name="Tristian Belardo" userId="0ffa7600-f13b-46c9-9635-d22a79f94220" providerId="ADAL" clId="{0395AF2D-1AB9-0842-8094-D8ED2019182E}" dt="2024-10-04T01:43:20.606" v="2354" actId="1076"/>
          <ac:spMkLst>
            <pc:docMk/>
            <pc:sldMk cId="3427558024" sldId="350"/>
            <ac:spMk id="2" creationId="{09CA9587-15CD-E28A-1EA1-63B2D88BE91A}"/>
          </ac:spMkLst>
        </pc:spChg>
        <pc:spChg chg="add mod">
          <ac:chgData name="Tristian Belardo" userId="0ffa7600-f13b-46c9-9635-d22a79f94220" providerId="ADAL" clId="{0395AF2D-1AB9-0842-8094-D8ED2019182E}" dt="2024-10-04T01:43:26.100" v="2355" actId="1076"/>
          <ac:spMkLst>
            <pc:docMk/>
            <pc:sldMk cId="3427558024" sldId="350"/>
            <ac:spMk id="7" creationId="{35DDB0F7-7A8E-8E1D-5C57-3EAE3421BDA0}"/>
          </ac:spMkLst>
        </pc:spChg>
        <pc:spChg chg="del">
          <ac:chgData name="Tristian Belardo" userId="0ffa7600-f13b-46c9-9635-d22a79f94220" providerId="ADAL" clId="{0395AF2D-1AB9-0842-8094-D8ED2019182E}" dt="2024-10-04T01:37:41.572" v="2187" actId="478"/>
          <ac:spMkLst>
            <pc:docMk/>
            <pc:sldMk cId="3427558024" sldId="350"/>
            <ac:spMk id="8" creationId="{CEC6FE2F-691B-D120-5466-ADD7F8D44684}"/>
          </ac:spMkLst>
        </pc:spChg>
        <pc:spChg chg="add mod">
          <ac:chgData name="Tristian Belardo" userId="0ffa7600-f13b-46c9-9635-d22a79f94220" providerId="ADAL" clId="{0395AF2D-1AB9-0842-8094-D8ED2019182E}" dt="2024-10-04T01:42:14.515" v="2352" actId="1035"/>
          <ac:spMkLst>
            <pc:docMk/>
            <pc:sldMk cId="3427558024" sldId="350"/>
            <ac:spMk id="9" creationId="{8445CB8A-03B8-3C17-140B-F3D51F16DE16}"/>
          </ac:spMkLst>
        </pc:spChg>
        <pc:spChg chg="mod">
          <ac:chgData name="Tristian Belardo" userId="0ffa7600-f13b-46c9-9635-d22a79f94220" providerId="ADAL" clId="{0395AF2D-1AB9-0842-8094-D8ED2019182E}" dt="2024-10-04T01:58:00.424" v="2403" actId="207"/>
          <ac:spMkLst>
            <pc:docMk/>
            <pc:sldMk cId="3427558024" sldId="350"/>
            <ac:spMk id="13" creationId="{E82D60F8-4107-0209-03A0-68529E7789B2}"/>
          </ac:spMkLst>
        </pc:spChg>
        <pc:spChg chg="del">
          <ac:chgData name="Tristian Belardo" userId="0ffa7600-f13b-46c9-9635-d22a79f94220" providerId="ADAL" clId="{0395AF2D-1AB9-0842-8094-D8ED2019182E}" dt="2024-10-04T01:37:41.572" v="2187" actId="478"/>
          <ac:spMkLst>
            <pc:docMk/>
            <pc:sldMk cId="3427558024" sldId="350"/>
            <ac:spMk id="14" creationId="{B71BACE0-071E-ED09-36F7-CECFD86F2136}"/>
          </ac:spMkLst>
        </pc:spChg>
        <pc:spChg chg="del">
          <ac:chgData name="Tristian Belardo" userId="0ffa7600-f13b-46c9-9635-d22a79f94220" providerId="ADAL" clId="{0395AF2D-1AB9-0842-8094-D8ED2019182E}" dt="2024-10-04T01:37:41.572" v="2187" actId="478"/>
          <ac:spMkLst>
            <pc:docMk/>
            <pc:sldMk cId="3427558024" sldId="350"/>
            <ac:spMk id="15" creationId="{7F44A08D-B122-FA58-F786-7AD3A06D2993}"/>
          </ac:spMkLst>
        </pc:spChg>
        <pc:spChg chg="del">
          <ac:chgData name="Tristian Belardo" userId="0ffa7600-f13b-46c9-9635-d22a79f94220" providerId="ADAL" clId="{0395AF2D-1AB9-0842-8094-D8ED2019182E}" dt="2024-10-04T01:37:41.572" v="2187" actId="478"/>
          <ac:spMkLst>
            <pc:docMk/>
            <pc:sldMk cId="3427558024" sldId="350"/>
            <ac:spMk id="16" creationId="{2A40F5CF-A96C-D892-46CD-C58A3931A940}"/>
          </ac:spMkLst>
        </pc:spChg>
        <pc:cxnChg chg="add del mod">
          <ac:chgData name="Tristian Belardo" userId="0ffa7600-f13b-46c9-9635-d22a79f94220" providerId="ADAL" clId="{0395AF2D-1AB9-0842-8094-D8ED2019182E}" dt="2024-10-04T02:01:30.199" v="2410" actId="478"/>
          <ac:cxnSpMkLst>
            <pc:docMk/>
            <pc:sldMk cId="3427558024" sldId="350"/>
            <ac:cxnSpMk id="11" creationId="{F5240D19-CF02-3F5F-0A16-051D3FA2802B}"/>
          </ac:cxnSpMkLst>
        </pc:cxnChg>
        <pc:cxnChg chg="add del mod">
          <ac:chgData name="Tristian Belardo" userId="0ffa7600-f13b-46c9-9635-d22a79f94220" providerId="ADAL" clId="{0395AF2D-1AB9-0842-8094-D8ED2019182E}" dt="2024-10-04T02:01:42.218" v="2415" actId="478"/>
          <ac:cxnSpMkLst>
            <pc:docMk/>
            <pc:sldMk cId="3427558024" sldId="350"/>
            <ac:cxnSpMk id="18" creationId="{3F9F2CD5-B90C-BA26-DBCD-1D592344E21B}"/>
          </ac:cxnSpMkLst>
        </pc:cxnChg>
        <pc:cxnChg chg="add del mod">
          <ac:chgData name="Tristian Belardo" userId="0ffa7600-f13b-46c9-9635-d22a79f94220" providerId="ADAL" clId="{0395AF2D-1AB9-0842-8094-D8ED2019182E}" dt="2024-10-04T02:01:43.474" v="2416" actId="478"/>
          <ac:cxnSpMkLst>
            <pc:docMk/>
            <pc:sldMk cId="3427558024" sldId="350"/>
            <ac:cxnSpMk id="20" creationId="{4CEAB924-DE6E-26F5-C8F2-3667BFDA3AA7}"/>
          </ac:cxnSpMkLst>
        </pc:cxnChg>
        <pc:cxnChg chg="add del mod">
          <ac:chgData name="Tristian Belardo" userId="0ffa7600-f13b-46c9-9635-d22a79f94220" providerId="ADAL" clId="{0395AF2D-1AB9-0842-8094-D8ED2019182E}" dt="2024-10-04T01:44:56.420" v="2364" actId="478"/>
          <ac:cxnSpMkLst>
            <pc:docMk/>
            <pc:sldMk cId="3427558024" sldId="350"/>
            <ac:cxnSpMk id="21" creationId="{42D91B5B-DBFF-6751-A4E7-7C186DFB5F8C}"/>
          </ac:cxnSpMkLst>
        </pc:cxnChg>
        <pc:cxnChg chg="add del mod">
          <ac:chgData name="Tristian Belardo" userId="0ffa7600-f13b-46c9-9635-d22a79f94220" providerId="ADAL" clId="{0395AF2D-1AB9-0842-8094-D8ED2019182E}" dt="2024-10-04T02:01:39.586" v="2413" actId="478"/>
          <ac:cxnSpMkLst>
            <pc:docMk/>
            <pc:sldMk cId="3427558024" sldId="350"/>
            <ac:cxnSpMk id="25" creationId="{9359100F-AC00-E3C1-6B22-BF116597A6B7}"/>
          </ac:cxnSpMkLst>
        </pc:cxnChg>
        <pc:cxnChg chg="add del mod">
          <ac:chgData name="Tristian Belardo" userId="0ffa7600-f13b-46c9-9635-d22a79f94220" providerId="ADAL" clId="{0395AF2D-1AB9-0842-8094-D8ED2019182E}" dt="2024-10-04T01:45:35.448" v="2379" actId="478"/>
          <ac:cxnSpMkLst>
            <pc:docMk/>
            <pc:sldMk cId="3427558024" sldId="350"/>
            <ac:cxnSpMk id="26" creationId="{431C5C31-D9DF-BDB1-8381-2B788C5A0E66}"/>
          </ac:cxnSpMkLst>
        </pc:cxnChg>
        <pc:cxnChg chg="del">
          <ac:chgData name="Tristian Belardo" userId="0ffa7600-f13b-46c9-9635-d22a79f94220" providerId="ADAL" clId="{0395AF2D-1AB9-0842-8094-D8ED2019182E}" dt="2024-10-04T01:37:41.572" v="2187" actId="478"/>
          <ac:cxnSpMkLst>
            <pc:docMk/>
            <pc:sldMk cId="3427558024" sldId="350"/>
            <ac:cxnSpMk id="27" creationId="{B7F39B2E-A5C8-951B-84B2-4CE6415BA58C}"/>
          </ac:cxnSpMkLst>
        </pc:cxnChg>
        <pc:cxnChg chg="add del mod">
          <ac:chgData name="Tristian Belardo" userId="0ffa7600-f13b-46c9-9635-d22a79f94220" providerId="ADAL" clId="{0395AF2D-1AB9-0842-8094-D8ED2019182E}" dt="2024-10-04T02:01:40.695" v="2414" actId="478"/>
          <ac:cxnSpMkLst>
            <pc:docMk/>
            <pc:sldMk cId="3427558024" sldId="350"/>
            <ac:cxnSpMk id="28" creationId="{6C866D81-6877-1DBD-7F92-818626A7E821}"/>
          </ac:cxnSpMkLst>
        </pc:cxnChg>
        <pc:cxnChg chg="add mod">
          <ac:chgData name="Tristian Belardo" userId="0ffa7600-f13b-46c9-9635-d22a79f94220" providerId="ADAL" clId="{0395AF2D-1AB9-0842-8094-D8ED2019182E}" dt="2024-10-04T02:05:06.598" v="2449" actId="692"/>
          <ac:cxnSpMkLst>
            <pc:docMk/>
            <pc:sldMk cId="3427558024" sldId="350"/>
            <ac:cxnSpMk id="34" creationId="{9576E1AC-06AE-1F1E-CC99-DA95FA740961}"/>
          </ac:cxnSpMkLst>
        </pc:cxnChg>
        <pc:cxnChg chg="del mod">
          <ac:chgData name="Tristian Belardo" userId="0ffa7600-f13b-46c9-9635-d22a79f94220" providerId="ADAL" clId="{0395AF2D-1AB9-0842-8094-D8ED2019182E}" dt="2024-10-04T01:37:41.572" v="2187" actId="478"/>
          <ac:cxnSpMkLst>
            <pc:docMk/>
            <pc:sldMk cId="3427558024" sldId="350"/>
            <ac:cxnSpMk id="35" creationId="{8D378A50-1925-850E-F40C-853EC650D689}"/>
          </ac:cxnSpMkLst>
        </pc:cxnChg>
        <pc:cxnChg chg="add mod">
          <ac:chgData name="Tristian Belardo" userId="0ffa7600-f13b-46c9-9635-d22a79f94220" providerId="ADAL" clId="{0395AF2D-1AB9-0842-8094-D8ED2019182E}" dt="2024-10-04T02:05:06.598" v="2449" actId="692"/>
          <ac:cxnSpMkLst>
            <pc:docMk/>
            <pc:sldMk cId="3427558024" sldId="350"/>
            <ac:cxnSpMk id="36" creationId="{43E6F889-9D6A-5603-8239-790B1741648E}"/>
          </ac:cxnSpMkLst>
        </pc:cxnChg>
        <pc:cxnChg chg="add mod">
          <ac:chgData name="Tristian Belardo" userId="0ffa7600-f13b-46c9-9635-d22a79f94220" providerId="ADAL" clId="{0395AF2D-1AB9-0842-8094-D8ED2019182E}" dt="2024-10-04T02:05:06.598" v="2449" actId="692"/>
          <ac:cxnSpMkLst>
            <pc:docMk/>
            <pc:sldMk cId="3427558024" sldId="350"/>
            <ac:cxnSpMk id="38" creationId="{75FC6CF9-C252-236A-896F-4643F27A775B}"/>
          </ac:cxnSpMkLst>
        </pc:cxnChg>
        <pc:cxnChg chg="del">
          <ac:chgData name="Tristian Belardo" userId="0ffa7600-f13b-46c9-9635-d22a79f94220" providerId="ADAL" clId="{0395AF2D-1AB9-0842-8094-D8ED2019182E}" dt="2024-10-04T01:37:41.572" v="2187" actId="478"/>
          <ac:cxnSpMkLst>
            <pc:docMk/>
            <pc:sldMk cId="3427558024" sldId="350"/>
            <ac:cxnSpMk id="40" creationId="{6FA8DF48-6875-2E06-3B4F-F357336EEDF3}"/>
          </ac:cxnSpMkLst>
        </pc:cxnChg>
        <pc:cxnChg chg="add del">
          <ac:chgData name="Tristian Belardo" userId="0ffa7600-f13b-46c9-9635-d22a79f94220" providerId="ADAL" clId="{0395AF2D-1AB9-0842-8094-D8ED2019182E}" dt="2024-10-04T02:03:12.827" v="2430" actId="478"/>
          <ac:cxnSpMkLst>
            <pc:docMk/>
            <pc:sldMk cId="3427558024" sldId="350"/>
            <ac:cxnSpMk id="41" creationId="{96F9E194-8B5A-A57F-992C-870A2E7DC19D}"/>
          </ac:cxnSpMkLst>
        </pc:cxnChg>
        <pc:cxnChg chg="del">
          <ac:chgData name="Tristian Belardo" userId="0ffa7600-f13b-46c9-9635-d22a79f94220" providerId="ADAL" clId="{0395AF2D-1AB9-0842-8094-D8ED2019182E}" dt="2024-10-04T01:37:41.572" v="2187" actId="478"/>
          <ac:cxnSpMkLst>
            <pc:docMk/>
            <pc:sldMk cId="3427558024" sldId="350"/>
            <ac:cxnSpMk id="42" creationId="{D10D435E-DF7F-CC10-AFFD-2FB7F5800C56}"/>
          </ac:cxnSpMkLst>
        </pc:cxnChg>
        <pc:cxnChg chg="del">
          <ac:chgData name="Tristian Belardo" userId="0ffa7600-f13b-46c9-9635-d22a79f94220" providerId="ADAL" clId="{0395AF2D-1AB9-0842-8094-D8ED2019182E}" dt="2024-10-04T01:37:41.572" v="2187" actId="478"/>
          <ac:cxnSpMkLst>
            <pc:docMk/>
            <pc:sldMk cId="3427558024" sldId="350"/>
            <ac:cxnSpMk id="43" creationId="{C811ADFB-1F5A-49EB-BD7B-8CB23317D115}"/>
          </ac:cxnSpMkLst>
        </pc:cxnChg>
        <pc:cxnChg chg="add mod">
          <ac:chgData name="Tristian Belardo" userId="0ffa7600-f13b-46c9-9635-d22a79f94220" providerId="ADAL" clId="{0395AF2D-1AB9-0842-8094-D8ED2019182E}" dt="2024-10-04T02:05:06.598" v="2449" actId="692"/>
          <ac:cxnSpMkLst>
            <pc:docMk/>
            <pc:sldMk cId="3427558024" sldId="350"/>
            <ac:cxnSpMk id="45" creationId="{F2B38A5D-A24D-2873-D945-D6EDA6FA7D2F}"/>
          </ac:cxnSpMkLst>
        </pc:cxnChg>
        <pc:cxnChg chg="del mod">
          <ac:chgData name="Tristian Belardo" userId="0ffa7600-f13b-46c9-9635-d22a79f94220" providerId="ADAL" clId="{0395AF2D-1AB9-0842-8094-D8ED2019182E}" dt="2024-10-04T01:37:44.171" v="2188" actId="478"/>
          <ac:cxnSpMkLst>
            <pc:docMk/>
            <pc:sldMk cId="3427558024" sldId="350"/>
            <ac:cxnSpMk id="46" creationId="{52A03D0E-C6B2-DE53-EA85-810258BF26C4}"/>
          </ac:cxnSpMkLst>
        </pc:cxnChg>
        <pc:cxnChg chg="add mod">
          <ac:chgData name="Tristian Belardo" userId="0ffa7600-f13b-46c9-9635-d22a79f94220" providerId="ADAL" clId="{0395AF2D-1AB9-0842-8094-D8ED2019182E}" dt="2024-10-04T02:05:06.598" v="2449" actId="692"/>
          <ac:cxnSpMkLst>
            <pc:docMk/>
            <pc:sldMk cId="3427558024" sldId="350"/>
            <ac:cxnSpMk id="47" creationId="{F87F03DC-8DD5-CC45-D77F-50000028BEF7}"/>
          </ac:cxnSpMkLst>
        </pc:cxnChg>
      </pc:sldChg>
      <pc:sldChg chg="add ord modTransition modAnim">
        <pc:chgData name="Tristian Belardo" userId="0ffa7600-f13b-46c9-9635-d22a79f94220" providerId="ADAL" clId="{0395AF2D-1AB9-0842-8094-D8ED2019182E}" dt="2024-10-08T15:41:45.855" v="12308"/>
        <pc:sldMkLst>
          <pc:docMk/>
          <pc:sldMk cId="768941645" sldId="351"/>
        </pc:sldMkLst>
      </pc:sldChg>
      <pc:sldChg chg="new del">
        <pc:chgData name="Tristian Belardo" userId="0ffa7600-f13b-46c9-9635-d22a79f94220" providerId="ADAL" clId="{0395AF2D-1AB9-0842-8094-D8ED2019182E}" dt="2024-10-04T02:02:25.091" v="2420" actId="680"/>
        <pc:sldMkLst>
          <pc:docMk/>
          <pc:sldMk cId="2964001773" sldId="351"/>
        </pc:sldMkLst>
      </pc:sldChg>
      <pc:sldChg chg="modSp add mod ord modTransition modAnim modNotesTx">
        <pc:chgData name="Tristian Belardo" userId="0ffa7600-f13b-46c9-9635-d22a79f94220" providerId="ADAL" clId="{0395AF2D-1AB9-0842-8094-D8ED2019182E}" dt="2024-10-08T15:42:59.520" v="12320"/>
        <pc:sldMkLst>
          <pc:docMk/>
          <pc:sldMk cId="3181940681" sldId="352"/>
        </pc:sldMkLst>
        <pc:spChg chg="mod">
          <ac:chgData name="Tristian Belardo" userId="0ffa7600-f13b-46c9-9635-d22a79f94220" providerId="ADAL" clId="{0395AF2D-1AB9-0842-8094-D8ED2019182E}" dt="2024-10-04T02:15:14.609" v="2557" actId="1076"/>
          <ac:spMkLst>
            <pc:docMk/>
            <pc:sldMk cId="3181940681" sldId="352"/>
            <ac:spMk id="2" creationId="{1882886F-9926-9A09-3221-D3434C6AC8FC}"/>
          </ac:spMkLst>
        </pc:spChg>
        <pc:spChg chg="mod">
          <ac:chgData name="Tristian Belardo" userId="0ffa7600-f13b-46c9-9635-d22a79f94220" providerId="ADAL" clId="{0395AF2D-1AB9-0842-8094-D8ED2019182E}" dt="2024-10-04T02:15:45.794" v="2595" actId="20577"/>
          <ac:spMkLst>
            <pc:docMk/>
            <pc:sldMk cId="3181940681" sldId="352"/>
            <ac:spMk id="7" creationId="{5156611A-9E99-9913-1D0F-1E3917768935}"/>
          </ac:spMkLst>
        </pc:spChg>
        <pc:spChg chg="mod">
          <ac:chgData name="Tristian Belardo" userId="0ffa7600-f13b-46c9-9635-d22a79f94220" providerId="ADAL" clId="{0395AF2D-1AB9-0842-8094-D8ED2019182E}" dt="2024-10-04T02:15:21.627" v="2558" actId="1076"/>
          <ac:spMkLst>
            <pc:docMk/>
            <pc:sldMk cId="3181940681" sldId="352"/>
            <ac:spMk id="9" creationId="{18741F4D-95A7-6CEE-6EC2-8BBCFAC963C1}"/>
          </ac:spMkLst>
        </pc:spChg>
        <pc:spChg chg="mod">
          <ac:chgData name="Tristian Belardo" userId="0ffa7600-f13b-46c9-9635-d22a79f94220" providerId="ADAL" clId="{0395AF2D-1AB9-0842-8094-D8ED2019182E}" dt="2024-10-04T02:13:37.100" v="2486" actId="20577"/>
          <ac:spMkLst>
            <pc:docMk/>
            <pc:sldMk cId="3181940681" sldId="352"/>
            <ac:spMk id="13" creationId="{2BD4E0BD-38F5-8827-94D1-CFE3312C06F4}"/>
          </ac:spMkLst>
        </pc:spChg>
        <pc:cxnChg chg="mod">
          <ac:chgData name="Tristian Belardo" userId="0ffa7600-f13b-46c9-9635-d22a79f94220" providerId="ADAL" clId="{0395AF2D-1AB9-0842-8094-D8ED2019182E}" dt="2024-10-04T02:15:14.609" v="2557" actId="1076"/>
          <ac:cxnSpMkLst>
            <pc:docMk/>
            <pc:sldMk cId="3181940681" sldId="352"/>
            <ac:cxnSpMk id="34" creationId="{88CDB474-C79D-F298-C90D-488FE84AD1F8}"/>
          </ac:cxnSpMkLst>
        </pc:cxnChg>
      </pc:sldChg>
      <pc:sldChg chg="add ord modTransition modAnim">
        <pc:chgData name="Tristian Belardo" userId="0ffa7600-f13b-46c9-9635-d22a79f94220" providerId="ADAL" clId="{0395AF2D-1AB9-0842-8094-D8ED2019182E}" dt="2024-10-08T15:41:57.082" v="12314"/>
        <pc:sldMkLst>
          <pc:docMk/>
          <pc:sldMk cId="548937951" sldId="353"/>
        </pc:sldMkLst>
      </pc:sldChg>
      <pc:sldChg chg="addSp delSp modSp add mod ord modTransition delAnim modAnim modNotesTx">
        <pc:chgData name="Tristian Belardo" userId="0ffa7600-f13b-46c9-9635-d22a79f94220" providerId="ADAL" clId="{0395AF2D-1AB9-0842-8094-D8ED2019182E}" dt="2024-10-08T15:48:59.837" v="12367"/>
        <pc:sldMkLst>
          <pc:docMk/>
          <pc:sldMk cId="87801573" sldId="354"/>
        </pc:sldMkLst>
        <pc:spChg chg="del mod">
          <ac:chgData name="Tristian Belardo" userId="0ffa7600-f13b-46c9-9635-d22a79f94220" providerId="ADAL" clId="{0395AF2D-1AB9-0842-8094-D8ED2019182E}" dt="2024-10-04T02:29:51.817" v="2671" actId="478"/>
          <ac:spMkLst>
            <pc:docMk/>
            <pc:sldMk cId="87801573" sldId="354"/>
            <ac:spMk id="2" creationId="{8BE20A82-E2CF-242E-6528-5EFA9053491F}"/>
          </ac:spMkLst>
        </pc:spChg>
        <pc:spChg chg="del mod">
          <ac:chgData name="Tristian Belardo" userId="0ffa7600-f13b-46c9-9635-d22a79f94220" providerId="ADAL" clId="{0395AF2D-1AB9-0842-8094-D8ED2019182E}" dt="2024-10-04T02:29:53.440" v="2672" actId="478"/>
          <ac:spMkLst>
            <pc:docMk/>
            <pc:sldMk cId="87801573" sldId="354"/>
            <ac:spMk id="7" creationId="{93CF60BB-A370-071B-AF21-C0C2B1E76C6A}"/>
          </ac:spMkLst>
        </pc:spChg>
        <pc:spChg chg="mod">
          <ac:chgData name="Tristian Belardo" userId="0ffa7600-f13b-46c9-9635-d22a79f94220" providerId="ADAL" clId="{0395AF2D-1AB9-0842-8094-D8ED2019182E}" dt="2024-10-07T20:58:08.510" v="8399" actId="1038"/>
          <ac:spMkLst>
            <pc:docMk/>
            <pc:sldMk cId="87801573" sldId="354"/>
            <ac:spMk id="9" creationId="{39ED259E-4613-D1B2-BE56-2EA6345C5446}"/>
          </ac:spMkLst>
        </pc:spChg>
        <pc:spChg chg="add mod">
          <ac:chgData name="Tristian Belardo" userId="0ffa7600-f13b-46c9-9635-d22a79f94220" providerId="ADAL" clId="{0395AF2D-1AB9-0842-8094-D8ED2019182E}" dt="2024-10-07T20:58:08.510" v="8399" actId="1038"/>
          <ac:spMkLst>
            <pc:docMk/>
            <pc:sldMk cId="87801573" sldId="354"/>
            <ac:spMk id="11" creationId="{17852F46-C632-ED75-7143-9FA5308D86F1}"/>
          </ac:spMkLst>
        </pc:spChg>
        <pc:spChg chg="add del mod">
          <ac:chgData name="Tristian Belardo" userId="0ffa7600-f13b-46c9-9635-d22a79f94220" providerId="ADAL" clId="{0395AF2D-1AB9-0842-8094-D8ED2019182E}" dt="2024-10-07T20:56:18.676" v="8342" actId="478"/>
          <ac:spMkLst>
            <pc:docMk/>
            <pc:sldMk cId="87801573" sldId="354"/>
            <ac:spMk id="12" creationId="{021DA9DC-80F8-73F3-5764-F3F2C7FB5CFF}"/>
          </ac:spMkLst>
        </pc:spChg>
        <pc:spChg chg="mod">
          <ac:chgData name="Tristian Belardo" userId="0ffa7600-f13b-46c9-9635-d22a79f94220" providerId="ADAL" clId="{0395AF2D-1AB9-0842-8094-D8ED2019182E}" dt="2024-10-04T02:17:38.074" v="2610" actId="20577"/>
          <ac:spMkLst>
            <pc:docMk/>
            <pc:sldMk cId="87801573" sldId="354"/>
            <ac:spMk id="13" creationId="{5452A0DA-BB7B-BFC9-0435-523EABAFC952}"/>
          </ac:spMkLst>
        </pc:spChg>
        <pc:spChg chg="add mod">
          <ac:chgData name="Tristian Belardo" userId="0ffa7600-f13b-46c9-9635-d22a79f94220" providerId="ADAL" clId="{0395AF2D-1AB9-0842-8094-D8ED2019182E}" dt="2024-10-07T20:58:08.510" v="8399" actId="1038"/>
          <ac:spMkLst>
            <pc:docMk/>
            <pc:sldMk cId="87801573" sldId="354"/>
            <ac:spMk id="14" creationId="{2022B90A-C8E0-040C-6D9A-F14B63D1C392}"/>
          </ac:spMkLst>
        </pc:spChg>
        <pc:spChg chg="add mod">
          <ac:chgData name="Tristian Belardo" userId="0ffa7600-f13b-46c9-9635-d22a79f94220" providerId="ADAL" clId="{0395AF2D-1AB9-0842-8094-D8ED2019182E}" dt="2024-10-07T20:58:08.510" v="8399" actId="1038"/>
          <ac:spMkLst>
            <pc:docMk/>
            <pc:sldMk cId="87801573" sldId="354"/>
            <ac:spMk id="15" creationId="{C654E8EE-8907-F6B8-91BD-8F7D6FABCA4C}"/>
          </ac:spMkLst>
        </pc:spChg>
        <pc:cxnChg chg="add mod">
          <ac:chgData name="Tristian Belardo" userId="0ffa7600-f13b-46c9-9635-d22a79f94220" providerId="ADAL" clId="{0395AF2D-1AB9-0842-8094-D8ED2019182E}" dt="2024-10-07T20:58:15.405" v="8400" actId="14100"/>
          <ac:cxnSpMkLst>
            <pc:docMk/>
            <pc:sldMk cId="87801573" sldId="354"/>
            <ac:cxnSpMk id="8" creationId="{3F9FBD6F-A96D-AA8F-8D71-FE43C4F4E6F9}"/>
          </ac:cxnSpMkLst>
        </pc:cxnChg>
        <pc:cxnChg chg="add del mod">
          <ac:chgData name="Tristian Belardo" userId="0ffa7600-f13b-46c9-9635-d22a79f94220" providerId="ADAL" clId="{0395AF2D-1AB9-0842-8094-D8ED2019182E}" dt="2024-10-07T20:56:30.694" v="8344" actId="478"/>
          <ac:cxnSpMkLst>
            <pc:docMk/>
            <pc:sldMk cId="87801573" sldId="354"/>
            <ac:cxnSpMk id="17" creationId="{90901EE4-5B61-566A-BC7B-6621665749D1}"/>
          </ac:cxnSpMkLst>
        </pc:cxnChg>
        <pc:cxnChg chg="add mod">
          <ac:chgData name="Tristian Belardo" userId="0ffa7600-f13b-46c9-9635-d22a79f94220" providerId="ADAL" clId="{0395AF2D-1AB9-0842-8094-D8ED2019182E}" dt="2024-10-07T20:58:08.510" v="8399" actId="1038"/>
          <ac:cxnSpMkLst>
            <pc:docMk/>
            <pc:sldMk cId="87801573" sldId="354"/>
            <ac:cxnSpMk id="19" creationId="{22BC5658-9AB0-228D-695A-B37AC5B5E7EE}"/>
          </ac:cxnSpMkLst>
        </pc:cxnChg>
        <pc:cxnChg chg="add mod">
          <ac:chgData name="Tristian Belardo" userId="0ffa7600-f13b-46c9-9635-d22a79f94220" providerId="ADAL" clId="{0395AF2D-1AB9-0842-8094-D8ED2019182E}" dt="2024-10-07T20:58:08.510" v="8399" actId="1038"/>
          <ac:cxnSpMkLst>
            <pc:docMk/>
            <pc:sldMk cId="87801573" sldId="354"/>
            <ac:cxnSpMk id="20" creationId="{A6B6776C-4495-3F90-D84E-D2C7D9243C2C}"/>
          </ac:cxnSpMkLst>
        </pc:cxnChg>
        <pc:cxnChg chg="add mod">
          <ac:chgData name="Tristian Belardo" userId="0ffa7600-f13b-46c9-9635-d22a79f94220" providerId="ADAL" clId="{0395AF2D-1AB9-0842-8094-D8ED2019182E}" dt="2024-10-07T20:58:08.510" v="8399" actId="1038"/>
          <ac:cxnSpMkLst>
            <pc:docMk/>
            <pc:sldMk cId="87801573" sldId="354"/>
            <ac:cxnSpMk id="22" creationId="{0578739A-9336-4D20-A480-C5C7DA7730FF}"/>
          </ac:cxnSpMkLst>
        </pc:cxnChg>
        <pc:cxnChg chg="add mod">
          <ac:chgData name="Tristian Belardo" userId="0ffa7600-f13b-46c9-9635-d22a79f94220" providerId="ADAL" clId="{0395AF2D-1AB9-0842-8094-D8ED2019182E}" dt="2024-10-07T20:58:08.510" v="8399" actId="1038"/>
          <ac:cxnSpMkLst>
            <pc:docMk/>
            <pc:sldMk cId="87801573" sldId="354"/>
            <ac:cxnSpMk id="23" creationId="{BEAC0CD2-432C-D3A0-59A5-2AF095701E9A}"/>
          </ac:cxnSpMkLst>
        </pc:cxnChg>
        <pc:cxnChg chg="add mod">
          <ac:chgData name="Tristian Belardo" userId="0ffa7600-f13b-46c9-9635-d22a79f94220" providerId="ADAL" clId="{0395AF2D-1AB9-0842-8094-D8ED2019182E}" dt="2024-10-07T20:58:08.510" v="8399" actId="1038"/>
          <ac:cxnSpMkLst>
            <pc:docMk/>
            <pc:sldMk cId="87801573" sldId="354"/>
            <ac:cxnSpMk id="24" creationId="{9CB49DCB-37EB-BC54-21A3-096FCEED63A4}"/>
          </ac:cxnSpMkLst>
        </pc:cxnChg>
        <pc:cxnChg chg="add mod">
          <ac:chgData name="Tristian Belardo" userId="0ffa7600-f13b-46c9-9635-d22a79f94220" providerId="ADAL" clId="{0395AF2D-1AB9-0842-8094-D8ED2019182E}" dt="2024-10-07T20:58:08.510" v="8399" actId="1038"/>
          <ac:cxnSpMkLst>
            <pc:docMk/>
            <pc:sldMk cId="87801573" sldId="354"/>
            <ac:cxnSpMk id="25" creationId="{1AD47A81-EBB5-DFF6-7EDB-2586BF5373E5}"/>
          </ac:cxnSpMkLst>
        </pc:cxnChg>
        <pc:cxnChg chg="del mod">
          <ac:chgData name="Tristian Belardo" userId="0ffa7600-f13b-46c9-9635-d22a79f94220" providerId="ADAL" clId="{0395AF2D-1AB9-0842-8094-D8ED2019182E}" dt="2024-10-04T02:29:16.682" v="2635" actId="478"/>
          <ac:cxnSpMkLst>
            <pc:docMk/>
            <pc:sldMk cId="87801573" sldId="354"/>
            <ac:cxnSpMk id="34" creationId="{B20278DC-0E46-BD09-4D12-5C90267E0F33}"/>
          </ac:cxnSpMkLst>
        </pc:cxnChg>
        <pc:cxnChg chg="del mod">
          <ac:chgData name="Tristian Belardo" userId="0ffa7600-f13b-46c9-9635-d22a79f94220" providerId="ADAL" clId="{0395AF2D-1AB9-0842-8094-D8ED2019182E}" dt="2024-10-04T02:29:58.612" v="2676" actId="478"/>
          <ac:cxnSpMkLst>
            <pc:docMk/>
            <pc:sldMk cId="87801573" sldId="354"/>
            <ac:cxnSpMk id="36" creationId="{1E08414E-8C99-C2F1-A27E-B12B79A0991B}"/>
          </ac:cxnSpMkLst>
        </pc:cxnChg>
        <pc:cxnChg chg="del mod">
          <ac:chgData name="Tristian Belardo" userId="0ffa7600-f13b-46c9-9635-d22a79f94220" providerId="ADAL" clId="{0395AF2D-1AB9-0842-8094-D8ED2019182E}" dt="2024-10-04T02:29:55.682" v="2673" actId="478"/>
          <ac:cxnSpMkLst>
            <pc:docMk/>
            <pc:sldMk cId="87801573" sldId="354"/>
            <ac:cxnSpMk id="38" creationId="{2F12F126-BB1F-B686-7DD7-3F7C23CAF000}"/>
          </ac:cxnSpMkLst>
        </pc:cxnChg>
        <pc:cxnChg chg="del mod">
          <ac:chgData name="Tristian Belardo" userId="0ffa7600-f13b-46c9-9635-d22a79f94220" providerId="ADAL" clId="{0395AF2D-1AB9-0842-8094-D8ED2019182E}" dt="2024-10-04T02:29:56.467" v="2674" actId="478"/>
          <ac:cxnSpMkLst>
            <pc:docMk/>
            <pc:sldMk cId="87801573" sldId="354"/>
            <ac:cxnSpMk id="45" creationId="{7BA3B97C-DDA6-D827-4EC4-1C51C8FB96D1}"/>
          </ac:cxnSpMkLst>
        </pc:cxnChg>
        <pc:cxnChg chg="del mod">
          <ac:chgData name="Tristian Belardo" userId="0ffa7600-f13b-46c9-9635-d22a79f94220" providerId="ADAL" clId="{0395AF2D-1AB9-0842-8094-D8ED2019182E}" dt="2024-10-04T02:29:57.459" v="2675" actId="478"/>
          <ac:cxnSpMkLst>
            <pc:docMk/>
            <pc:sldMk cId="87801573" sldId="354"/>
            <ac:cxnSpMk id="47" creationId="{424FE90F-FB64-1181-E271-A71B1D67843C}"/>
          </ac:cxnSpMkLst>
        </pc:cxnChg>
      </pc:sldChg>
      <pc:sldChg chg="add ord modTransition modAnim">
        <pc:chgData name="Tristian Belardo" userId="0ffa7600-f13b-46c9-9635-d22a79f94220" providerId="ADAL" clId="{0395AF2D-1AB9-0842-8094-D8ED2019182E}" dt="2024-10-08T15:42:03.082" v="12315"/>
        <pc:sldMkLst>
          <pc:docMk/>
          <pc:sldMk cId="4085027771" sldId="355"/>
        </pc:sldMkLst>
      </pc:sldChg>
      <pc:sldChg chg="modSp add mod ord modTransition modAnim modNotesTx">
        <pc:chgData name="Tristian Belardo" userId="0ffa7600-f13b-46c9-9635-d22a79f94220" providerId="ADAL" clId="{0395AF2D-1AB9-0842-8094-D8ED2019182E}" dt="2024-10-08T15:43:34.827" v="12325"/>
        <pc:sldMkLst>
          <pc:docMk/>
          <pc:sldMk cId="4191165098" sldId="356"/>
        </pc:sldMkLst>
        <pc:spChg chg="mod">
          <ac:chgData name="Tristian Belardo" userId="0ffa7600-f13b-46c9-9635-d22a79f94220" providerId="ADAL" clId="{0395AF2D-1AB9-0842-8094-D8ED2019182E}" dt="2024-10-04T02:39:32.802" v="2980" actId="20577"/>
          <ac:spMkLst>
            <pc:docMk/>
            <pc:sldMk cId="4191165098" sldId="356"/>
            <ac:spMk id="2" creationId="{BCDA7077-7A0D-379A-DDCB-116209F5F72F}"/>
          </ac:spMkLst>
        </pc:spChg>
        <pc:spChg chg="mod">
          <ac:chgData name="Tristian Belardo" userId="0ffa7600-f13b-46c9-9635-d22a79f94220" providerId="ADAL" clId="{0395AF2D-1AB9-0842-8094-D8ED2019182E}" dt="2024-10-04T02:39:46.596" v="3006" actId="20577"/>
          <ac:spMkLst>
            <pc:docMk/>
            <pc:sldMk cId="4191165098" sldId="356"/>
            <ac:spMk id="7" creationId="{8BDEF902-A130-9FBD-A81B-5FAE125709FB}"/>
          </ac:spMkLst>
        </pc:spChg>
        <pc:spChg chg="mod">
          <ac:chgData name="Tristian Belardo" userId="0ffa7600-f13b-46c9-9635-d22a79f94220" providerId="ADAL" clId="{0395AF2D-1AB9-0842-8094-D8ED2019182E}" dt="2024-10-04T02:39:16.731" v="2936" actId="20577"/>
          <ac:spMkLst>
            <pc:docMk/>
            <pc:sldMk cId="4191165098" sldId="356"/>
            <ac:spMk id="9" creationId="{F9D0223A-DD2D-9DFA-5968-643781A443AD}"/>
          </ac:spMkLst>
        </pc:spChg>
        <pc:spChg chg="mod">
          <ac:chgData name="Tristian Belardo" userId="0ffa7600-f13b-46c9-9635-d22a79f94220" providerId="ADAL" clId="{0395AF2D-1AB9-0842-8094-D8ED2019182E}" dt="2024-10-04T02:19:24.874" v="2633" actId="20577"/>
          <ac:spMkLst>
            <pc:docMk/>
            <pc:sldMk cId="4191165098" sldId="356"/>
            <ac:spMk id="13" creationId="{82DAC7DF-7674-79E6-6423-C0BD5885D53C}"/>
          </ac:spMkLst>
        </pc:spChg>
      </pc:sldChg>
      <pc:sldChg chg="modSp new mod modNotesTx">
        <pc:chgData name="Tristian Belardo" userId="0ffa7600-f13b-46c9-9635-d22a79f94220" providerId="ADAL" clId="{0395AF2D-1AB9-0842-8094-D8ED2019182E}" dt="2024-10-08T01:43:47.749" v="12241"/>
        <pc:sldMkLst>
          <pc:docMk/>
          <pc:sldMk cId="3123004390" sldId="357"/>
        </pc:sldMkLst>
        <pc:spChg chg="mod">
          <ac:chgData name="Tristian Belardo" userId="0ffa7600-f13b-46c9-9635-d22a79f94220" providerId="ADAL" clId="{0395AF2D-1AB9-0842-8094-D8ED2019182E}" dt="2024-10-04T02:41:36.599" v="3100" actId="20577"/>
          <ac:spMkLst>
            <pc:docMk/>
            <pc:sldMk cId="3123004390" sldId="357"/>
            <ac:spMk id="2" creationId="{12F555D0-8036-19FC-75B9-41F6D175C27F}"/>
          </ac:spMkLst>
        </pc:spChg>
        <pc:spChg chg="mod">
          <ac:chgData name="Tristian Belardo" userId="0ffa7600-f13b-46c9-9635-d22a79f94220" providerId="ADAL" clId="{0395AF2D-1AB9-0842-8094-D8ED2019182E}" dt="2024-10-04T02:41:05.138" v="3022" actId="20577"/>
          <ac:spMkLst>
            <pc:docMk/>
            <pc:sldMk cId="3123004390" sldId="357"/>
            <ac:spMk id="5" creationId="{810AE541-ABAF-8504-C762-920245D8E779}"/>
          </ac:spMkLst>
        </pc:spChg>
      </pc:sldChg>
      <pc:sldChg chg="addSp delSp modSp add mod modTransition delAnim">
        <pc:chgData name="Tristian Belardo" userId="0ffa7600-f13b-46c9-9635-d22a79f94220" providerId="ADAL" clId="{0395AF2D-1AB9-0842-8094-D8ED2019182E}" dt="2024-10-04T13:51:54.241" v="3555" actId="207"/>
        <pc:sldMkLst>
          <pc:docMk/>
          <pc:sldMk cId="2319543364" sldId="358"/>
        </pc:sldMkLst>
        <pc:spChg chg="del">
          <ac:chgData name="Tristian Belardo" userId="0ffa7600-f13b-46c9-9635-d22a79f94220" providerId="ADAL" clId="{0395AF2D-1AB9-0842-8094-D8ED2019182E}" dt="2024-10-04T02:48:55.280" v="3102" actId="478"/>
          <ac:spMkLst>
            <pc:docMk/>
            <pc:sldMk cId="2319543364" sldId="358"/>
            <ac:spMk id="2" creationId="{088A3C33-E265-EFAB-879D-ABFBB3DB1B42}"/>
          </ac:spMkLst>
        </pc:spChg>
        <pc:spChg chg="del">
          <ac:chgData name="Tristian Belardo" userId="0ffa7600-f13b-46c9-9635-d22a79f94220" providerId="ADAL" clId="{0395AF2D-1AB9-0842-8094-D8ED2019182E}" dt="2024-10-04T02:48:55.280" v="3102" actId="478"/>
          <ac:spMkLst>
            <pc:docMk/>
            <pc:sldMk cId="2319543364" sldId="358"/>
            <ac:spMk id="7" creationId="{811A3DE9-ADCA-E8E0-076D-32DCF8E9271C}"/>
          </ac:spMkLst>
        </pc:spChg>
        <pc:spChg chg="del">
          <ac:chgData name="Tristian Belardo" userId="0ffa7600-f13b-46c9-9635-d22a79f94220" providerId="ADAL" clId="{0395AF2D-1AB9-0842-8094-D8ED2019182E}" dt="2024-10-04T02:48:55.280" v="3102" actId="478"/>
          <ac:spMkLst>
            <pc:docMk/>
            <pc:sldMk cId="2319543364" sldId="358"/>
            <ac:spMk id="9" creationId="{914BA813-CFD1-D77E-5196-903FF8633ECC}"/>
          </ac:spMkLst>
        </pc:spChg>
        <pc:spChg chg="del">
          <ac:chgData name="Tristian Belardo" userId="0ffa7600-f13b-46c9-9635-d22a79f94220" providerId="ADAL" clId="{0395AF2D-1AB9-0842-8094-D8ED2019182E}" dt="2024-10-04T02:48:55.280" v="3102" actId="478"/>
          <ac:spMkLst>
            <pc:docMk/>
            <pc:sldMk cId="2319543364" sldId="358"/>
            <ac:spMk id="13" creationId="{50A9DDF0-8770-3A30-F2CD-932482420251}"/>
          </ac:spMkLst>
        </pc:spChg>
        <pc:graphicFrameChg chg="add mod modGraphic">
          <ac:chgData name="Tristian Belardo" userId="0ffa7600-f13b-46c9-9635-d22a79f94220" providerId="ADAL" clId="{0395AF2D-1AB9-0842-8094-D8ED2019182E}" dt="2024-10-04T13:51:54.241" v="3555" actId="207"/>
          <ac:graphicFrameMkLst>
            <pc:docMk/>
            <pc:sldMk cId="2319543364" sldId="358"/>
            <ac:graphicFrameMk id="8" creationId="{78B1406B-365E-BFB9-DBC1-1BB2A85F71B6}"/>
          </ac:graphicFrameMkLst>
        </pc:graphicFrameChg>
        <pc:cxnChg chg="del mod">
          <ac:chgData name="Tristian Belardo" userId="0ffa7600-f13b-46c9-9635-d22a79f94220" providerId="ADAL" clId="{0395AF2D-1AB9-0842-8094-D8ED2019182E}" dt="2024-10-04T02:48:55.280" v="3102" actId="478"/>
          <ac:cxnSpMkLst>
            <pc:docMk/>
            <pc:sldMk cId="2319543364" sldId="358"/>
            <ac:cxnSpMk id="34" creationId="{2110D830-7984-F68F-A9BA-A79B90902160}"/>
          </ac:cxnSpMkLst>
        </pc:cxnChg>
        <pc:cxnChg chg="del">
          <ac:chgData name="Tristian Belardo" userId="0ffa7600-f13b-46c9-9635-d22a79f94220" providerId="ADAL" clId="{0395AF2D-1AB9-0842-8094-D8ED2019182E}" dt="2024-10-04T02:48:55.280" v="3102" actId="478"/>
          <ac:cxnSpMkLst>
            <pc:docMk/>
            <pc:sldMk cId="2319543364" sldId="358"/>
            <ac:cxnSpMk id="36" creationId="{35B7334E-1DD7-82B6-F2A6-E858A8166041}"/>
          </ac:cxnSpMkLst>
        </pc:cxnChg>
        <pc:cxnChg chg="del">
          <ac:chgData name="Tristian Belardo" userId="0ffa7600-f13b-46c9-9635-d22a79f94220" providerId="ADAL" clId="{0395AF2D-1AB9-0842-8094-D8ED2019182E}" dt="2024-10-04T02:48:55.280" v="3102" actId="478"/>
          <ac:cxnSpMkLst>
            <pc:docMk/>
            <pc:sldMk cId="2319543364" sldId="358"/>
            <ac:cxnSpMk id="38" creationId="{C833B8B6-7698-DCD7-0F55-55FC124FE3C5}"/>
          </ac:cxnSpMkLst>
        </pc:cxnChg>
        <pc:cxnChg chg="del">
          <ac:chgData name="Tristian Belardo" userId="0ffa7600-f13b-46c9-9635-d22a79f94220" providerId="ADAL" clId="{0395AF2D-1AB9-0842-8094-D8ED2019182E}" dt="2024-10-04T02:48:55.280" v="3102" actId="478"/>
          <ac:cxnSpMkLst>
            <pc:docMk/>
            <pc:sldMk cId="2319543364" sldId="358"/>
            <ac:cxnSpMk id="45" creationId="{2830374A-1128-83FD-774D-DC5BB87B1CD9}"/>
          </ac:cxnSpMkLst>
        </pc:cxnChg>
        <pc:cxnChg chg="del">
          <ac:chgData name="Tristian Belardo" userId="0ffa7600-f13b-46c9-9635-d22a79f94220" providerId="ADAL" clId="{0395AF2D-1AB9-0842-8094-D8ED2019182E}" dt="2024-10-04T02:48:55.280" v="3102" actId="478"/>
          <ac:cxnSpMkLst>
            <pc:docMk/>
            <pc:sldMk cId="2319543364" sldId="358"/>
            <ac:cxnSpMk id="47" creationId="{7601DB38-FB0E-2FAF-77F6-C5E3B4B8222E}"/>
          </ac:cxnSpMkLst>
        </pc:cxnChg>
      </pc:sldChg>
      <pc:sldChg chg="modSp add mod">
        <pc:chgData name="Tristian Belardo" userId="0ffa7600-f13b-46c9-9635-d22a79f94220" providerId="ADAL" clId="{0395AF2D-1AB9-0842-8094-D8ED2019182E}" dt="2024-10-04T03:02:27.607" v="3549" actId="20577"/>
        <pc:sldMkLst>
          <pc:docMk/>
          <pc:sldMk cId="3253842003" sldId="359"/>
        </pc:sldMkLst>
        <pc:graphicFrameChg chg="mod modGraphic">
          <ac:chgData name="Tristian Belardo" userId="0ffa7600-f13b-46c9-9635-d22a79f94220" providerId="ADAL" clId="{0395AF2D-1AB9-0842-8094-D8ED2019182E}" dt="2024-10-04T03:02:27.607" v="3549" actId="20577"/>
          <ac:graphicFrameMkLst>
            <pc:docMk/>
            <pc:sldMk cId="3253842003" sldId="359"/>
            <ac:graphicFrameMk id="8" creationId="{D1E260E1-1DCF-9B90-1EB3-E4A419714FA9}"/>
          </ac:graphicFrameMkLst>
        </pc:graphicFrameChg>
      </pc:sldChg>
      <pc:sldChg chg="modSp add mod">
        <pc:chgData name="Tristian Belardo" userId="0ffa7600-f13b-46c9-9635-d22a79f94220" providerId="ADAL" clId="{0395AF2D-1AB9-0842-8094-D8ED2019182E}" dt="2024-10-04T03:02:23.115" v="3541" actId="20577"/>
        <pc:sldMkLst>
          <pc:docMk/>
          <pc:sldMk cId="4159287047" sldId="360"/>
        </pc:sldMkLst>
        <pc:graphicFrameChg chg="modGraphic">
          <ac:chgData name="Tristian Belardo" userId="0ffa7600-f13b-46c9-9635-d22a79f94220" providerId="ADAL" clId="{0395AF2D-1AB9-0842-8094-D8ED2019182E}" dt="2024-10-04T03:02:23.115" v="3541" actId="20577"/>
          <ac:graphicFrameMkLst>
            <pc:docMk/>
            <pc:sldMk cId="4159287047" sldId="360"/>
            <ac:graphicFrameMk id="8" creationId="{FCFB063F-5A77-C750-26FE-891E854688A7}"/>
          </ac:graphicFrameMkLst>
        </pc:graphicFrameChg>
      </pc:sldChg>
      <pc:sldChg chg="modSp mod modNotesTx">
        <pc:chgData name="Tristian Belardo" userId="0ffa7600-f13b-46c9-9635-d22a79f94220" providerId="ADAL" clId="{0395AF2D-1AB9-0842-8094-D8ED2019182E}" dt="2024-10-08T16:17:03.503" v="12411" actId="20577"/>
        <pc:sldMkLst>
          <pc:docMk/>
          <pc:sldMk cId="3867233071" sldId="364"/>
        </pc:sldMkLst>
        <pc:spChg chg="mod">
          <ac:chgData name="Tristian Belardo" userId="0ffa7600-f13b-46c9-9635-d22a79f94220" providerId="ADAL" clId="{0395AF2D-1AB9-0842-8094-D8ED2019182E}" dt="2024-10-08T16:17:03.503" v="12411" actId="20577"/>
          <ac:spMkLst>
            <pc:docMk/>
            <pc:sldMk cId="3867233071" sldId="364"/>
            <ac:spMk id="9" creationId="{FE2BDD30-F487-E543-4B1B-BBA774DC3BB9}"/>
          </ac:spMkLst>
        </pc:spChg>
        <pc:cxnChg chg="mod">
          <ac:chgData name="Tristian Belardo" userId="0ffa7600-f13b-46c9-9635-d22a79f94220" providerId="ADAL" clId="{0395AF2D-1AB9-0842-8094-D8ED2019182E}" dt="2024-10-08T03:54:58.898" v="12253" actId="692"/>
          <ac:cxnSpMkLst>
            <pc:docMk/>
            <pc:sldMk cId="3867233071" sldId="364"/>
            <ac:cxnSpMk id="57" creationId="{666AFE6F-FE7E-9C97-6518-E292090AFE97}"/>
          </ac:cxnSpMkLst>
        </pc:cxnChg>
        <pc:cxnChg chg="mod">
          <ac:chgData name="Tristian Belardo" userId="0ffa7600-f13b-46c9-9635-d22a79f94220" providerId="ADAL" clId="{0395AF2D-1AB9-0842-8094-D8ED2019182E}" dt="2024-10-08T03:54:58.898" v="12253" actId="692"/>
          <ac:cxnSpMkLst>
            <pc:docMk/>
            <pc:sldMk cId="3867233071" sldId="364"/>
            <ac:cxnSpMk id="61" creationId="{A71A19DF-3170-35D5-D698-1219905217C6}"/>
          </ac:cxnSpMkLst>
        </pc:cxnChg>
        <pc:cxnChg chg="mod">
          <ac:chgData name="Tristian Belardo" userId="0ffa7600-f13b-46c9-9635-d22a79f94220" providerId="ADAL" clId="{0395AF2D-1AB9-0842-8094-D8ED2019182E}" dt="2024-10-08T03:54:58.898" v="12253" actId="692"/>
          <ac:cxnSpMkLst>
            <pc:docMk/>
            <pc:sldMk cId="3867233071" sldId="364"/>
            <ac:cxnSpMk id="65" creationId="{F507F34D-9918-20A0-1537-7BFD137B207A}"/>
          </ac:cxnSpMkLst>
        </pc:cxnChg>
      </pc:sldChg>
      <pc:sldChg chg="modSp">
        <pc:chgData name="Tristian Belardo" userId="0ffa7600-f13b-46c9-9635-d22a79f94220" providerId="ADAL" clId="{0395AF2D-1AB9-0842-8094-D8ED2019182E}" dt="2024-10-08T16:16:04.723" v="12380" actId="20577"/>
        <pc:sldMkLst>
          <pc:docMk/>
          <pc:sldMk cId="1276971118" sldId="365"/>
        </pc:sldMkLst>
        <pc:graphicFrameChg chg="mod">
          <ac:chgData name="Tristian Belardo" userId="0ffa7600-f13b-46c9-9635-d22a79f94220" providerId="ADAL" clId="{0395AF2D-1AB9-0842-8094-D8ED2019182E}" dt="2024-10-08T16:16:04.723" v="12380" actId="20577"/>
          <ac:graphicFrameMkLst>
            <pc:docMk/>
            <pc:sldMk cId="1276971118" sldId="365"/>
            <ac:graphicFrameMk id="7" creationId="{0D9A3FE0-3D6F-73B6-2969-4F8DB3C9155F}"/>
          </ac:graphicFrameMkLst>
        </pc:graphicFrameChg>
      </pc:sldChg>
    </pc:docChg>
  </pc:docChgLst>
  <pc:docChgLst>
    <pc:chgData name="Tristian Belardo" userId="S::teb22e@fsu.edu::0ffa7600-f13b-46c9-9635-d22a79f94220" providerId="AD" clId="Web-{4C204C78-9DA7-3496-6E57-9AF9C28EB675}"/>
    <pc:docChg chg="modSld">
      <pc:chgData name="Tristian Belardo" userId="S::teb22e@fsu.edu::0ffa7600-f13b-46c9-9635-d22a79f94220" providerId="AD" clId="Web-{4C204C78-9DA7-3496-6E57-9AF9C28EB675}" dt="2024-09-25T17:14:31.837" v="48" actId="20577"/>
      <pc:docMkLst>
        <pc:docMk/>
      </pc:docMkLst>
      <pc:sldChg chg="modSp">
        <pc:chgData name="Tristian Belardo" userId="S::teb22e@fsu.edu::0ffa7600-f13b-46c9-9635-d22a79f94220" providerId="AD" clId="Web-{4C204C78-9DA7-3496-6E57-9AF9C28EB675}" dt="2024-09-25T17:14:31.837" v="48" actId="20577"/>
        <pc:sldMkLst>
          <pc:docMk/>
          <pc:sldMk cId="1940323037" sldId="290"/>
        </pc:sldMkLst>
        <pc:spChg chg="mod">
          <ac:chgData name="Tristian Belardo" userId="S::teb22e@fsu.edu::0ffa7600-f13b-46c9-9635-d22a79f94220" providerId="AD" clId="Web-{4C204C78-9DA7-3496-6E57-9AF9C28EB675}" dt="2024-09-25T17:14:31.837" v="48" actId="20577"/>
          <ac:spMkLst>
            <pc:docMk/>
            <pc:sldMk cId="1940323037" sldId="290"/>
            <ac:spMk id="2" creationId="{4F4D9F13-FE08-6B8B-B8D8-696CDE71FA62}"/>
          </ac:spMkLst>
        </pc:spChg>
        <pc:spChg chg="mod">
          <ac:chgData name="Tristian Belardo" userId="S::teb22e@fsu.edu::0ffa7600-f13b-46c9-9635-d22a79f94220" providerId="AD" clId="Web-{4C204C78-9DA7-3496-6E57-9AF9C28EB675}" dt="2024-09-25T17:14:13.993" v="44" actId="14100"/>
          <ac:spMkLst>
            <pc:docMk/>
            <pc:sldMk cId="1940323037" sldId="290"/>
            <ac:spMk id="4" creationId="{94828051-0C2B-C002-268F-F362867D239A}"/>
          </ac:spMkLst>
        </pc:spChg>
      </pc:sldChg>
    </pc:docChg>
  </pc:docChgLst>
  <pc:docChgLst>
    <pc:chgData name="Carlos Aceituno" userId="S::caa20@fsu.edu::6d83fdfa-6422-48c0-be63-6bc2b6e3a37c" providerId="AD" clId="Web-{730337B0-BC5A-A0E1-B7EB-CE7B455A1BC2}"/>
    <pc:docChg chg="modSld">
      <pc:chgData name="Carlos Aceituno" userId="S::caa20@fsu.edu::6d83fdfa-6422-48c0-be63-6bc2b6e3a37c" providerId="AD" clId="Web-{730337B0-BC5A-A0E1-B7EB-CE7B455A1BC2}" dt="2024-10-01T20:37:21.963" v="32" actId="1076"/>
      <pc:docMkLst>
        <pc:docMk/>
      </pc:docMkLst>
      <pc:sldChg chg="modSp">
        <pc:chgData name="Carlos Aceituno" userId="S::caa20@fsu.edu::6d83fdfa-6422-48c0-be63-6bc2b6e3a37c" providerId="AD" clId="Web-{730337B0-BC5A-A0E1-B7EB-CE7B455A1BC2}" dt="2024-10-01T20:37:21.963" v="32" actId="1076"/>
        <pc:sldMkLst>
          <pc:docMk/>
          <pc:sldMk cId="142956665" sldId="293"/>
        </pc:sldMkLst>
        <pc:picChg chg="mod">
          <ac:chgData name="Carlos Aceituno" userId="S::caa20@fsu.edu::6d83fdfa-6422-48c0-be63-6bc2b6e3a37c" providerId="AD" clId="Web-{730337B0-BC5A-A0E1-B7EB-CE7B455A1BC2}" dt="2024-10-01T20:37:21.963" v="32" actId="1076"/>
          <ac:picMkLst>
            <pc:docMk/>
            <pc:sldMk cId="142956665" sldId="293"/>
            <ac:picMk id="5" creationId="{840A79F1-CBC7-BBCB-F5BB-1DAE2932B689}"/>
          </ac:picMkLst>
        </pc:picChg>
      </pc:sldChg>
      <pc:sldChg chg="addSp delSp modSp">
        <pc:chgData name="Carlos Aceituno" userId="S::caa20@fsu.edu::6d83fdfa-6422-48c0-be63-6bc2b6e3a37c" providerId="AD" clId="Web-{730337B0-BC5A-A0E1-B7EB-CE7B455A1BC2}" dt="2024-10-01T20:31:10.372" v="31" actId="20577"/>
        <pc:sldMkLst>
          <pc:docMk/>
          <pc:sldMk cId="3934060637" sldId="294"/>
        </pc:sldMkLst>
        <pc:spChg chg="del">
          <ac:chgData name="Carlos Aceituno" userId="S::caa20@fsu.edu::6d83fdfa-6422-48c0-be63-6bc2b6e3a37c" providerId="AD" clId="Web-{730337B0-BC5A-A0E1-B7EB-CE7B455A1BC2}" dt="2024-10-01T20:29:34.900" v="0"/>
          <ac:spMkLst>
            <pc:docMk/>
            <pc:sldMk cId="3934060637" sldId="294"/>
            <ac:spMk id="20" creationId="{8B55E1E5-095B-BE06-A047-8C5D60D6F444}"/>
          </ac:spMkLst>
        </pc:spChg>
        <pc:spChg chg="mod">
          <ac:chgData name="Carlos Aceituno" userId="S::caa20@fsu.edu::6d83fdfa-6422-48c0-be63-6bc2b6e3a37c" providerId="AD" clId="Web-{730337B0-BC5A-A0E1-B7EB-CE7B455A1BC2}" dt="2024-10-01T20:31:10.372" v="31" actId="20577"/>
          <ac:spMkLst>
            <pc:docMk/>
            <pc:sldMk cId="3934060637" sldId="294"/>
            <ac:spMk id="21" creationId="{6BBE7027-8BA5-5319-105B-F4EF26E80A20}"/>
          </ac:spMkLst>
        </pc:spChg>
        <pc:picChg chg="add mod ord">
          <ac:chgData name="Carlos Aceituno" userId="S::caa20@fsu.edu::6d83fdfa-6422-48c0-be63-6bc2b6e3a37c" providerId="AD" clId="Web-{730337B0-BC5A-A0E1-B7EB-CE7B455A1BC2}" dt="2024-10-01T20:30:07.604" v="18" actId="1076"/>
          <ac:picMkLst>
            <pc:docMk/>
            <pc:sldMk cId="3934060637" sldId="294"/>
            <ac:picMk id="5" creationId="{DBD373F9-3BF3-3835-2DBE-7C2ED0C2A5E9}"/>
          </ac:picMkLst>
        </pc:picChg>
      </pc:sldChg>
    </pc:docChg>
  </pc:docChgLst>
  <pc:docChgLst>
    <pc:chgData name="Tristian Belardo" userId="S::teb22e@fsu.edu::0ffa7600-f13b-46c9-9635-d22a79f94220" providerId="AD" clId="Web-{19653340-26FC-054A-C8B7-661AD751DA22}"/>
    <pc:docChg chg="modSld">
      <pc:chgData name="Tristian Belardo" userId="S::teb22e@fsu.edu::0ffa7600-f13b-46c9-9635-d22a79f94220" providerId="AD" clId="Web-{19653340-26FC-054A-C8B7-661AD751DA22}" dt="2024-11-04T17:31:25.408" v="3" actId="20577"/>
      <pc:docMkLst>
        <pc:docMk/>
      </pc:docMkLst>
      <pc:sldChg chg="modSp">
        <pc:chgData name="Tristian Belardo" userId="S::teb22e@fsu.edu::0ffa7600-f13b-46c9-9635-d22a79f94220" providerId="AD" clId="Web-{19653340-26FC-054A-C8B7-661AD751DA22}" dt="2024-11-04T17:31:25.408" v="3" actId="20577"/>
        <pc:sldMkLst>
          <pc:docMk/>
          <pc:sldMk cId="1940323037" sldId="290"/>
        </pc:sldMkLst>
        <pc:spChg chg="mod">
          <ac:chgData name="Tristian Belardo" userId="S::teb22e@fsu.edu::0ffa7600-f13b-46c9-9635-d22a79f94220" providerId="AD" clId="Web-{19653340-26FC-054A-C8B7-661AD751DA22}" dt="2024-11-04T17:31:25.408" v="3" actId="20577"/>
          <ac:spMkLst>
            <pc:docMk/>
            <pc:sldMk cId="1940323037" sldId="290"/>
            <ac:spMk id="3" creationId="{79316401-369D-4CD0-1A41-6514E04E21F6}"/>
          </ac:spMkLst>
        </pc:spChg>
      </pc:sldChg>
    </pc:docChg>
  </pc:docChgLst>
  <pc:docChgLst>
    <pc:chgData name="Leah Bergman" userId="S::lb21d@fsu.edu::e278bae1-44f1-486f-817b-9ab04a8946aa" providerId="AD" clId="Web-{A35AA088-9C8B-0331-9115-333C95734E6F}"/>
    <pc:docChg chg="addSld modSld modSection">
      <pc:chgData name="Leah Bergman" userId="S::lb21d@fsu.edu::e278bae1-44f1-486f-817b-9ab04a8946aa" providerId="AD" clId="Web-{A35AA088-9C8B-0331-9115-333C95734E6F}" dt="2024-10-01T20:40:05.562" v="62"/>
      <pc:docMkLst>
        <pc:docMk/>
      </pc:docMkLst>
      <pc:sldChg chg="addSp delSp modSp">
        <pc:chgData name="Leah Bergman" userId="S::lb21d@fsu.edu::e278bae1-44f1-486f-817b-9ab04a8946aa" providerId="AD" clId="Web-{A35AA088-9C8B-0331-9115-333C95734E6F}" dt="2024-10-01T20:31:57.067" v="61" actId="20577"/>
        <pc:sldMkLst>
          <pc:docMk/>
          <pc:sldMk cId="3934060637" sldId="294"/>
        </pc:sldMkLst>
        <pc:spChg chg="mod">
          <ac:chgData name="Leah Bergman" userId="S::lb21d@fsu.edu::e278bae1-44f1-486f-817b-9ab04a8946aa" providerId="AD" clId="Web-{A35AA088-9C8B-0331-9115-333C95734E6F}" dt="2024-10-01T20:30:01.971" v="25" actId="1076"/>
          <ac:spMkLst>
            <pc:docMk/>
            <pc:sldMk cId="3934060637" sldId="294"/>
            <ac:spMk id="19" creationId="{91F49F32-7942-1BD7-9A55-B8DE71738D4A}"/>
          </ac:spMkLst>
        </pc:spChg>
        <pc:spChg chg="mod">
          <ac:chgData name="Leah Bergman" userId="S::lb21d@fsu.edu::e278bae1-44f1-486f-817b-9ab04a8946aa" providerId="AD" clId="Web-{A35AA088-9C8B-0331-9115-333C95734E6F}" dt="2024-10-01T20:30:16.659" v="27" actId="1076"/>
          <ac:spMkLst>
            <pc:docMk/>
            <pc:sldMk cId="3934060637" sldId="294"/>
            <ac:spMk id="21" creationId="{6BBE7027-8BA5-5319-105B-F4EF26E80A20}"/>
          </ac:spMkLst>
        </pc:spChg>
        <pc:spChg chg="del">
          <ac:chgData name="Leah Bergman" userId="S::lb21d@fsu.edu::e278bae1-44f1-486f-817b-9ab04a8946aa" providerId="AD" clId="Web-{A35AA088-9C8B-0331-9115-333C95734E6F}" dt="2024-10-01T20:29:14.658" v="1"/>
          <ac:spMkLst>
            <pc:docMk/>
            <pc:sldMk cId="3934060637" sldId="294"/>
            <ac:spMk id="22" creationId="{D8D76D7B-7F4D-DFA4-546F-8C3103141E72}"/>
          </ac:spMkLst>
        </pc:spChg>
        <pc:spChg chg="mod">
          <ac:chgData name="Leah Bergman" userId="S::lb21d@fsu.edu::e278bae1-44f1-486f-817b-9ab04a8946aa" providerId="AD" clId="Web-{A35AA088-9C8B-0331-9115-333C95734E6F}" dt="2024-10-01T20:30:16.675" v="28" actId="1076"/>
          <ac:spMkLst>
            <pc:docMk/>
            <pc:sldMk cId="3934060637" sldId="294"/>
            <ac:spMk id="23" creationId="{05D0ED18-9BE8-4F1F-28E4-A7EEFC654B2E}"/>
          </ac:spMkLst>
        </pc:spChg>
        <pc:spChg chg="mod">
          <ac:chgData name="Leah Bergman" userId="S::lb21d@fsu.edu::e278bae1-44f1-486f-817b-9ab04a8946aa" providerId="AD" clId="Web-{A35AA088-9C8B-0331-9115-333C95734E6F}" dt="2024-10-01T20:31:57.067" v="61" actId="20577"/>
          <ac:spMkLst>
            <pc:docMk/>
            <pc:sldMk cId="3934060637" sldId="294"/>
            <ac:spMk id="24" creationId="{ABF5CB72-FE18-9367-CFE1-C97990C75030}"/>
          </ac:spMkLst>
        </pc:spChg>
        <pc:spChg chg="mod">
          <ac:chgData name="Leah Bergman" userId="S::lb21d@fsu.edu::e278bae1-44f1-486f-817b-9ab04a8946aa" providerId="AD" clId="Web-{A35AA088-9C8B-0331-9115-333C95734E6F}" dt="2024-10-01T20:31:24.395" v="58"/>
          <ac:spMkLst>
            <pc:docMk/>
            <pc:sldMk cId="3934060637" sldId="294"/>
            <ac:spMk id="25" creationId="{58A3E153-9864-9F76-7BAA-1CF3761369F4}"/>
          </ac:spMkLst>
        </pc:spChg>
        <pc:spChg chg="del mod">
          <ac:chgData name="Leah Bergman" userId="S::lb21d@fsu.edu::e278bae1-44f1-486f-817b-9ab04a8946aa" providerId="AD" clId="Web-{A35AA088-9C8B-0331-9115-333C95734E6F}" dt="2024-10-01T20:30:32.472" v="34"/>
          <ac:spMkLst>
            <pc:docMk/>
            <pc:sldMk cId="3934060637" sldId="294"/>
            <ac:spMk id="27" creationId="{D5FBC3D8-D46D-C9A6-36DD-809D170D4E11}"/>
          </ac:spMkLst>
        </pc:spChg>
        <pc:spChg chg="mod">
          <ac:chgData name="Leah Bergman" userId="S::lb21d@fsu.edu::e278bae1-44f1-486f-817b-9ab04a8946aa" providerId="AD" clId="Web-{A35AA088-9C8B-0331-9115-333C95734E6F}" dt="2024-10-01T20:30:16.737" v="33" actId="1076"/>
          <ac:spMkLst>
            <pc:docMk/>
            <pc:sldMk cId="3934060637" sldId="294"/>
            <ac:spMk id="28" creationId="{5D5B4034-FEA3-B3A8-B298-520259A893F7}"/>
          </ac:spMkLst>
        </pc:spChg>
        <pc:spChg chg="del">
          <ac:chgData name="Leah Bergman" userId="S::lb21d@fsu.edu::e278bae1-44f1-486f-817b-9ab04a8946aa" providerId="AD" clId="Web-{A35AA088-9C8B-0331-9115-333C95734E6F}" dt="2024-10-01T20:29:14.658" v="0"/>
          <ac:spMkLst>
            <pc:docMk/>
            <pc:sldMk cId="3934060637" sldId="294"/>
            <ac:spMk id="29" creationId="{0F9ED49A-7CCA-D6BD-2BF9-66EA597B3B5C}"/>
          </ac:spMkLst>
        </pc:spChg>
        <pc:picChg chg="mod">
          <ac:chgData name="Leah Bergman" userId="S::lb21d@fsu.edu::e278bae1-44f1-486f-817b-9ab04a8946aa" providerId="AD" clId="Web-{A35AA088-9C8B-0331-9115-333C95734E6F}" dt="2024-10-01T20:30:16.706" v="31" actId="1076"/>
          <ac:picMkLst>
            <pc:docMk/>
            <pc:sldMk cId="3934060637" sldId="294"/>
            <ac:picMk id="2" creationId="{9C27542A-5F14-7B18-6989-2EB605EEAE8E}"/>
          </ac:picMkLst>
        </pc:picChg>
        <pc:picChg chg="mod">
          <ac:chgData name="Leah Bergman" userId="S::lb21d@fsu.edu::e278bae1-44f1-486f-817b-9ab04a8946aa" providerId="AD" clId="Web-{A35AA088-9C8B-0331-9115-333C95734E6F}" dt="2024-10-01T20:30:16.643" v="26" actId="1076"/>
          <ac:picMkLst>
            <pc:docMk/>
            <pc:sldMk cId="3934060637" sldId="294"/>
            <ac:picMk id="5" creationId="{DBD373F9-3BF3-3835-2DBE-7C2ED0C2A5E9}"/>
          </ac:picMkLst>
        </pc:picChg>
        <pc:picChg chg="add mod ord">
          <ac:chgData name="Leah Bergman" userId="S::lb21d@fsu.edu::e278bae1-44f1-486f-817b-9ab04a8946aa" providerId="AD" clId="Web-{A35AA088-9C8B-0331-9115-333C95734E6F}" dt="2024-10-01T20:30:32.472" v="34"/>
          <ac:picMkLst>
            <pc:docMk/>
            <pc:sldMk cId="3934060637" sldId="294"/>
            <ac:picMk id="6" creationId="{2C855162-8B02-21B5-C545-49CAEB3DE0D7}"/>
          </ac:picMkLst>
        </pc:picChg>
      </pc:sldChg>
      <pc:sldChg chg="add replId">
        <pc:chgData name="Leah Bergman" userId="S::lb21d@fsu.edu::e278bae1-44f1-486f-817b-9ab04a8946aa" providerId="AD" clId="Web-{A35AA088-9C8B-0331-9115-333C95734E6F}" dt="2024-10-01T20:40:05.562" v="62"/>
        <pc:sldMkLst>
          <pc:docMk/>
          <pc:sldMk cId="922596535" sldId="300"/>
        </pc:sldMkLst>
      </pc:sldChg>
    </pc:docChg>
  </pc:docChgLst>
  <pc:docChgLst>
    <pc:chgData name="Xavier Hammond" userId="S::xth20@fsu.edu::89b9d361-aa82-41ae-8177-40801673aa5a" providerId="AD" clId="Web-{A6B97E10-D33E-378C-B746-CD83E3598D09}"/>
    <pc:docChg chg="modSld">
      <pc:chgData name="Xavier Hammond" userId="S::xth20@fsu.edu::89b9d361-aa82-41ae-8177-40801673aa5a" providerId="AD" clId="Web-{A6B97E10-D33E-378C-B746-CD83E3598D09}" dt="2024-10-01T20:28:34.847" v="1" actId="20577"/>
      <pc:docMkLst>
        <pc:docMk/>
      </pc:docMkLst>
      <pc:sldChg chg="modSp">
        <pc:chgData name="Xavier Hammond" userId="S::xth20@fsu.edu::89b9d361-aa82-41ae-8177-40801673aa5a" providerId="AD" clId="Web-{A6B97E10-D33E-378C-B746-CD83E3598D09}" dt="2024-10-01T20:28:34.847" v="1" actId="20577"/>
        <pc:sldMkLst>
          <pc:docMk/>
          <pc:sldMk cId="142956665" sldId="293"/>
        </pc:sldMkLst>
        <pc:spChg chg="mod">
          <ac:chgData name="Xavier Hammond" userId="S::xth20@fsu.edu::89b9d361-aa82-41ae-8177-40801673aa5a" providerId="AD" clId="Web-{A6B97E10-D33E-378C-B746-CD83E3598D09}" dt="2024-10-01T20:28:34.847" v="1" actId="20577"/>
          <ac:spMkLst>
            <pc:docMk/>
            <pc:sldMk cId="142956665" sldId="293"/>
            <ac:spMk id="29" creationId="{8D81DCCB-3496-583F-D3B9-4424600EC6C4}"/>
          </ac:spMkLst>
        </pc:spChg>
      </pc:sldChg>
    </pc:docChg>
  </pc:docChgLst>
  <pc:docChgLst>
    <pc:chgData name="Xavier Hammond" userId="89b9d361-aa82-41ae-8177-40801673aa5a" providerId="ADAL" clId="{F4EE6381-5992-4D19-972F-60B46B26A8EC}"/>
    <pc:docChg chg="undo custSel addSld delSld modSld sldOrd modSection">
      <pc:chgData name="Xavier Hammond" userId="89b9d361-aa82-41ae-8177-40801673aa5a" providerId="ADAL" clId="{F4EE6381-5992-4D19-972F-60B46B26A8EC}" dt="2024-10-07T20:53:33.584" v="904" actId="14100"/>
      <pc:docMkLst>
        <pc:docMk/>
      </pc:docMkLst>
      <pc:sldChg chg="mod modShow">
        <pc:chgData name="Xavier Hammond" userId="89b9d361-aa82-41ae-8177-40801673aa5a" providerId="ADAL" clId="{F4EE6381-5992-4D19-972F-60B46B26A8EC}" dt="2024-10-01T20:34:10.074" v="44" actId="729"/>
        <pc:sldMkLst>
          <pc:docMk/>
          <pc:sldMk cId="1310254636" sldId="283"/>
        </pc:sldMkLst>
      </pc:sldChg>
      <pc:sldChg chg="modSp mod">
        <pc:chgData name="Xavier Hammond" userId="89b9d361-aa82-41ae-8177-40801673aa5a" providerId="ADAL" clId="{F4EE6381-5992-4D19-972F-60B46B26A8EC}" dt="2024-10-01T20:54:15.056" v="57" actId="1076"/>
        <pc:sldMkLst>
          <pc:docMk/>
          <pc:sldMk cId="2067876030" sldId="291"/>
        </pc:sldMkLst>
        <pc:spChg chg="mod">
          <ac:chgData name="Xavier Hammond" userId="89b9d361-aa82-41ae-8177-40801673aa5a" providerId="ADAL" clId="{F4EE6381-5992-4D19-972F-60B46B26A8EC}" dt="2024-10-01T20:53:33.884" v="49" actId="1076"/>
          <ac:spMkLst>
            <pc:docMk/>
            <pc:sldMk cId="2067876030" sldId="291"/>
            <ac:spMk id="7" creationId="{1AC4126B-3F8C-46E9-6383-AA806FBF3F8A}"/>
          </ac:spMkLst>
        </pc:spChg>
        <pc:picChg chg="mod">
          <ac:chgData name="Xavier Hammond" userId="89b9d361-aa82-41ae-8177-40801673aa5a" providerId="ADAL" clId="{F4EE6381-5992-4D19-972F-60B46B26A8EC}" dt="2024-10-01T20:54:15.056" v="57" actId="1076"/>
          <ac:picMkLst>
            <pc:docMk/>
            <pc:sldMk cId="2067876030" sldId="291"/>
            <ac:picMk id="2" creationId="{1DCCC951-B5D4-BB12-F24E-C754D7A8A2B3}"/>
          </ac:picMkLst>
        </pc:picChg>
        <pc:picChg chg="mod">
          <ac:chgData name="Xavier Hammond" userId="89b9d361-aa82-41ae-8177-40801673aa5a" providerId="ADAL" clId="{F4EE6381-5992-4D19-972F-60B46B26A8EC}" dt="2024-10-01T20:54:12.720" v="56" actId="1076"/>
          <ac:picMkLst>
            <pc:docMk/>
            <pc:sldMk cId="2067876030" sldId="291"/>
            <ac:picMk id="6" creationId="{3B4B59F8-06EE-0807-70B1-52A8C21F5537}"/>
          </ac:picMkLst>
        </pc:picChg>
      </pc:sldChg>
      <pc:sldChg chg="addSp delSp modSp mod">
        <pc:chgData name="Xavier Hammond" userId="89b9d361-aa82-41ae-8177-40801673aa5a" providerId="ADAL" clId="{F4EE6381-5992-4D19-972F-60B46B26A8EC}" dt="2024-10-01T20:32:23.341" v="43" actId="20577"/>
        <pc:sldMkLst>
          <pc:docMk/>
          <pc:sldMk cId="3934060637" sldId="294"/>
        </pc:sldMkLst>
        <pc:spChg chg="mod">
          <ac:chgData name="Xavier Hammond" userId="89b9d361-aa82-41ae-8177-40801673aa5a" providerId="ADAL" clId="{F4EE6381-5992-4D19-972F-60B46B26A8EC}" dt="2024-10-01T20:32:23.341" v="43" actId="20577"/>
          <ac:spMkLst>
            <pc:docMk/>
            <pc:sldMk cId="3934060637" sldId="294"/>
            <ac:spMk id="23" creationId="{05D0ED18-9BE8-4F1F-28E4-A7EEFC654B2E}"/>
          </ac:spMkLst>
        </pc:spChg>
        <pc:spChg chg="del">
          <ac:chgData name="Xavier Hammond" userId="89b9d361-aa82-41ae-8177-40801673aa5a" providerId="ADAL" clId="{F4EE6381-5992-4D19-972F-60B46B26A8EC}" dt="2024-10-01T20:30:59.361" v="0" actId="931"/>
          <ac:spMkLst>
            <pc:docMk/>
            <pc:sldMk cId="3934060637" sldId="294"/>
            <ac:spMk id="28" creationId="{5D5B4034-FEA3-B3A8-B298-520259A893F7}"/>
          </ac:spMkLst>
        </pc:spChg>
        <pc:picChg chg="add mod">
          <ac:chgData name="Xavier Hammond" userId="89b9d361-aa82-41ae-8177-40801673aa5a" providerId="ADAL" clId="{F4EE6381-5992-4D19-972F-60B46B26A8EC}" dt="2024-10-01T20:31:01.360" v="2" actId="962"/>
          <ac:picMkLst>
            <pc:docMk/>
            <pc:sldMk cId="3934060637" sldId="294"/>
            <ac:picMk id="8" creationId="{76D83115-1F02-4D56-10BD-0F04DCE7C216}"/>
          </ac:picMkLst>
        </pc:picChg>
      </pc:sldChg>
      <pc:sldChg chg="ord">
        <pc:chgData name="Xavier Hammond" userId="89b9d361-aa82-41ae-8177-40801673aa5a" providerId="ADAL" clId="{F4EE6381-5992-4D19-972F-60B46B26A8EC}" dt="2024-10-01T21:03:00.781" v="94"/>
        <pc:sldMkLst>
          <pc:docMk/>
          <pc:sldMk cId="3404290210" sldId="298"/>
        </pc:sldMkLst>
      </pc:sldChg>
      <pc:sldChg chg="modSp mod">
        <pc:chgData name="Xavier Hammond" userId="89b9d361-aa82-41ae-8177-40801673aa5a" providerId="ADAL" clId="{F4EE6381-5992-4D19-972F-60B46B26A8EC}" dt="2024-10-01T21:12:03.945" v="117" actId="1035"/>
        <pc:sldMkLst>
          <pc:docMk/>
          <pc:sldMk cId="3490414812" sldId="304"/>
        </pc:sldMkLst>
        <pc:spChg chg="mod">
          <ac:chgData name="Xavier Hammond" userId="89b9d361-aa82-41ae-8177-40801673aa5a" providerId="ADAL" clId="{F4EE6381-5992-4D19-972F-60B46B26A8EC}" dt="2024-10-01T21:12:03.945" v="117" actId="1035"/>
          <ac:spMkLst>
            <pc:docMk/>
            <pc:sldMk cId="3490414812" sldId="304"/>
            <ac:spMk id="5" creationId="{29F0EB0B-727A-C186-63B9-457CD52D350C}"/>
          </ac:spMkLst>
        </pc:spChg>
      </pc:sldChg>
      <pc:sldChg chg="modSp add del mod">
        <pc:chgData name="Xavier Hammond" userId="89b9d361-aa82-41ae-8177-40801673aa5a" providerId="ADAL" clId="{F4EE6381-5992-4D19-972F-60B46B26A8EC}" dt="2024-10-01T21:02:33.243" v="89" actId="47"/>
        <pc:sldMkLst>
          <pc:docMk/>
          <pc:sldMk cId="571895874" sldId="305"/>
        </pc:sldMkLst>
        <pc:spChg chg="mod">
          <ac:chgData name="Xavier Hammond" userId="89b9d361-aa82-41ae-8177-40801673aa5a" providerId="ADAL" clId="{F4EE6381-5992-4D19-972F-60B46B26A8EC}" dt="2024-10-01T21:02:20.215" v="88" actId="20577"/>
          <ac:spMkLst>
            <pc:docMk/>
            <pc:sldMk cId="571895874" sldId="305"/>
            <ac:spMk id="5" creationId="{F54C337F-F43E-4638-0775-909BC2A0BE66}"/>
          </ac:spMkLst>
        </pc:spChg>
      </pc:sldChg>
      <pc:sldChg chg="add del">
        <pc:chgData name="Xavier Hammond" userId="89b9d361-aa82-41ae-8177-40801673aa5a" providerId="ADAL" clId="{F4EE6381-5992-4D19-972F-60B46B26A8EC}" dt="2024-10-01T21:02:49.509" v="91" actId="2696"/>
        <pc:sldMkLst>
          <pc:docMk/>
          <pc:sldMk cId="3379216991" sldId="305"/>
        </pc:sldMkLst>
      </pc:sldChg>
      <pc:sldChg chg="addSp delSp modSp add del mod">
        <pc:chgData name="Xavier Hammond" userId="89b9d361-aa82-41ae-8177-40801673aa5a" providerId="ADAL" clId="{F4EE6381-5992-4D19-972F-60B46B26A8EC}" dt="2024-10-01T21:47:39.694" v="389" actId="47"/>
        <pc:sldMkLst>
          <pc:docMk/>
          <pc:sldMk cId="3412212310" sldId="305"/>
        </pc:sldMkLst>
        <pc:spChg chg="del mod">
          <ac:chgData name="Xavier Hammond" userId="89b9d361-aa82-41ae-8177-40801673aa5a" providerId="ADAL" clId="{F4EE6381-5992-4D19-972F-60B46B26A8EC}" dt="2024-10-01T21:18:50.180" v="360" actId="478"/>
          <ac:spMkLst>
            <pc:docMk/>
            <pc:sldMk cId="3412212310" sldId="305"/>
            <ac:spMk id="2" creationId="{6AC42B6A-D9FB-0D10-0259-D618049940F8}"/>
          </ac:spMkLst>
        </pc:spChg>
        <pc:spChg chg="mod">
          <ac:chgData name="Xavier Hammond" userId="89b9d361-aa82-41ae-8177-40801673aa5a" providerId="ADAL" clId="{F4EE6381-5992-4D19-972F-60B46B26A8EC}" dt="2024-10-01T21:03:12.090" v="116" actId="20577"/>
          <ac:spMkLst>
            <pc:docMk/>
            <pc:sldMk cId="3412212310" sldId="305"/>
            <ac:spMk id="5" creationId="{F54C337F-F43E-4638-0775-909BC2A0BE66}"/>
          </ac:spMkLst>
        </pc:spChg>
        <pc:spChg chg="add mod">
          <ac:chgData name="Xavier Hammond" userId="89b9d361-aa82-41ae-8177-40801673aa5a" providerId="ADAL" clId="{F4EE6381-5992-4D19-972F-60B46B26A8EC}" dt="2024-10-01T21:37:06.164" v="388" actId="20577"/>
          <ac:spMkLst>
            <pc:docMk/>
            <pc:sldMk cId="3412212310" sldId="305"/>
            <ac:spMk id="7" creationId="{8E792B67-F14C-58BE-D682-ECB9D85632CD}"/>
          </ac:spMkLst>
        </pc:spChg>
        <pc:spChg chg="add del mod">
          <ac:chgData name="Xavier Hammond" userId="89b9d361-aa82-41ae-8177-40801673aa5a" providerId="ADAL" clId="{F4EE6381-5992-4D19-972F-60B46B26A8EC}" dt="2024-10-01T21:18:52.148" v="361" actId="478"/>
          <ac:spMkLst>
            <pc:docMk/>
            <pc:sldMk cId="3412212310" sldId="305"/>
            <ac:spMk id="9" creationId="{5CC15563-C3A4-8284-87CB-5D76AE8AAC8A}"/>
          </ac:spMkLst>
        </pc:spChg>
        <pc:spChg chg="add mod ord">
          <ac:chgData name="Xavier Hammond" userId="89b9d361-aa82-41ae-8177-40801673aa5a" providerId="ADAL" clId="{F4EE6381-5992-4D19-972F-60B46B26A8EC}" dt="2024-10-01T21:19:23.690" v="371" actId="1076"/>
          <ac:spMkLst>
            <pc:docMk/>
            <pc:sldMk cId="3412212310" sldId="305"/>
            <ac:spMk id="10" creationId="{A1CD5FF9-2CD3-6872-C884-449A1AB0ABF5}"/>
          </ac:spMkLst>
        </pc:spChg>
        <pc:picChg chg="add mod">
          <ac:chgData name="Xavier Hammond" userId="89b9d361-aa82-41ae-8177-40801673aa5a" providerId="ADAL" clId="{F4EE6381-5992-4D19-972F-60B46B26A8EC}" dt="2024-10-01T21:29:19.977" v="378" actId="962"/>
          <ac:picMkLst>
            <pc:docMk/>
            <pc:sldMk cId="3412212310" sldId="305"/>
            <ac:picMk id="12" creationId="{8025CA90-6DF8-8934-4CA0-4DDE23DC4125}"/>
          </ac:picMkLst>
        </pc:picChg>
      </pc:sldChg>
      <pc:sldChg chg="new del">
        <pc:chgData name="Xavier Hammond" userId="89b9d361-aa82-41ae-8177-40801673aa5a" providerId="ADAL" clId="{F4EE6381-5992-4D19-972F-60B46B26A8EC}" dt="2024-10-01T21:01:57.684" v="59" actId="47"/>
        <pc:sldMkLst>
          <pc:docMk/>
          <pc:sldMk cId="3539152247" sldId="305"/>
        </pc:sldMkLst>
      </pc:sldChg>
      <pc:sldChg chg="modSp mod">
        <pc:chgData name="Xavier Hammond" userId="89b9d361-aa82-41ae-8177-40801673aa5a" providerId="ADAL" clId="{F4EE6381-5992-4D19-972F-60B46B26A8EC}" dt="2024-10-01T22:24:47.396" v="863" actId="6549"/>
        <pc:sldMkLst>
          <pc:docMk/>
          <pc:sldMk cId="1106713002" sldId="326"/>
        </pc:sldMkLst>
        <pc:spChg chg="mod">
          <ac:chgData name="Xavier Hammond" userId="89b9d361-aa82-41ae-8177-40801673aa5a" providerId="ADAL" clId="{F4EE6381-5992-4D19-972F-60B46B26A8EC}" dt="2024-10-01T22:24:47.396" v="863" actId="6549"/>
          <ac:spMkLst>
            <pc:docMk/>
            <pc:sldMk cId="1106713002" sldId="326"/>
            <ac:spMk id="4" creationId="{D1C67233-5CB5-9D86-FC57-836BDC0A3575}"/>
          </ac:spMkLst>
        </pc:spChg>
      </pc:sldChg>
      <pc:sldChg chg="modSp mod">
        <pc:chgData name="Xavier Hammond" userId="89b9d361-aa82-41ae-8177-40801673aa5a" providerId="ADAL" clId="{F4EE6381-5992-4D19-972F-60B46B26A8EC}" dt="2024-10-01T22:25:09.582" v="866" actId="20577"/>
        <pc:sldMkLst>
          <pc:docMk/>
          <pc:sldMk cId="1304391416" sldId="328"/>
        </pc:sldMkLst>
        <pc:spChg chg="mod">
          <ac:chgData name="Xavier Hammond" userId="89b9d361-aa82-41ae-8177-40801673aa5a" providerId="ADAL" clId="{F4EE6381-5992-4D19-972F-60B46B26A8EC}" dt="2024-10-01T22:25:09.582" v="866" actId="20577"/>
          <ac:spMkLst>
            <pc:docMk/>
            <pc:sldMk cId="1304391416" sldId="328"/>
            <ac:spMk id="4" creationId="{D1C67233-5CB5-9D86-FC57-836BDC0A3575}"/>
          </ac:spMkLst>
        </pc:spChg>
      </pc:sldChg>
      <pc:sldChg chg="modSp mod">
        <pc:chgData name="Xavier Hammond" userId="89b9d361-aa82-41ae-8177-40801673aa5a" providerId="ADAL" clId="{F4EE6381-5992-4D19-972F-60B46B26A8EC}" dt="2024-10-01T22:30:36.467" v="898" actId="1076"/>
        <pc:sldMkLst>
          <pc:docMk/>
          <pc:sldMk cId="1625965310" sldId="330"/>
        </pc:sldMkLst>
        <pc:spChg chg="mod">
          <ac:chgData name="Xavier Hammond" userId="89b9d361-aa82-41ae-8177-40801673aa5a" providerId="ADAL" clId="{F4EE6381-5992-4D19-972F-60B46B26A8EC}" dt="2024-10-01T22:24:43.316" v="862" actId="20577"/>
          <ac:spMkLst>
            <pc:docMk/>
            <pc:sldMk cId="1625965310" sldId="330"/>
            <ac:spMk id="4" creationId="{D1C67233-5CB5-9D86-FC57-836BDC0A3575}"/>
          </ac:spMkLst>
        </pc:spChg>
        <pc:spChg chg="mod">
          <ac:chgData name="Xavier Hammond" userId="89b9d361-aa82-41ae-8177-40801673aa5a" providerId="ADAL" clId="{F4EE6381-5992-4D19-972F-60B46B26A8EC}" dt="2024-10-01T22:30:36.467" v="898" actId="1076"/>
          <ac:spMkLst>
            <pc:docMk/>
            <pc:sldMk cId="1625965310" sldId="330"/>
            <ac:spMk id="10" creationId="{FCD85A48-8396-57C7-76B6-E8247627D1B7}"/>
          </ac:spMkLst>
        </pc:spChg>
        <pc:spChg chg="mod">
          <ac:chgData name="Xavier Hammond" userId="89b9d361-aa82-41ae-8177-40801673aa5a" providerId="ADAL" clId="{F4EE6381-5992-4D19-972F-60B46B26A8EC}" dt="2024-10-01T22:30:33.841" v="897" actId="1076"/>
          <ac:spMkLst>
            <pc:docMk/>
            <pc:sldMk cId="1625965310" sldId="330"/>
            <ac:spMk id="11" creationId="{4E17A98B-75A9-94A4-56A2-E93D237804B7}"/>
          </ac:spMkLst>
        </pc:spChg>
      </pc:sldChg>
      <pc:sldChg chg="modSp mod">
        <pc:chgData name="Xavier Hammond" userId="89b9d361-aa82-41ae-8177-40801673aa5a" providerId="ADAL" clId="{F4EE6381-5992-4D19-972F-60B46B26A8EC}" dt="2024-10-01T22:27:52.171" v="878" actId="20577"/>
        <pc:sldMkLst>
          <pc:docMk/>
          <pc:sldMk cId="3188786621" sldId="334"/>
        </pc:sldMkLst>
        <pc:spChg chg="mod">
          <ac:chgData name="Xavier Hammond" userId="89b9d361-aa82-41ae-8177-40801673aa5a" providerId="ADAL" clId="{F4EE6381-5992-4D19-972F-60B46B26A8EC}" dt="2024-10-01T22:27:52.171" v="878" actId="20577"/>
          <ac:spMkLst>
            <pc:docMk/>
            <pc:sldMk cId="3188786621" sldId="334"/>
            <ac:spMk id="9" creationId="{FE2BDD30-F487-E543-4B1B-BBA774DC3BB9}"/>
          </ac:spMkLst>
        </pc:spChg>
      </pc:sldChg>
      <pc:sldChg chg="addSp delSp modSp add mod delAnim modAnim">
        <pc:chgData name="Xavier Hammond" userId="89b9d361-aa82-41ae-8177-40801673aa5a" providerId="ADAL" clId="{F4EE6381-5992-4D19-972F-60B46B26A8EC}" dt="2024-10-01T22:32:00.296" v="899" actId="255"/>
        <pc:sldMkLst>
          <pc:docMk/>
          <pc:sldMk cId="1362721245" sldId="336"/>
        </pc:sldMkLst>
        <pc:spChg chg="add mod">
          <ac:chgData name="Xavier Hammond" userId="89b9d361-aa82-41ae-8177-40801673aa5a" providerId="ADAL" clId="{F4EE6381-5992-4D19-972F-60B46B26A8EC}" dt="2024-10-01T22:29:47.149" v="879" actId="1076"/>
          <ac:spMkLst>
            <pc:docMk/>
            <pc:sldMk cId="1362721245" sldId="336"/>
            <ac:spMk id="2" creationId="{CBEDAFD3-2B58-54CA-47DE-B8CD9BB47B5A}"/>
          </ac:spMkLst>
        </pc:spChg>
        <pc:spChg chg="add mod">
          <ac:chgData name="Xavier Hammond" userId="89b9d361-aa82-41ae-8177-40801673aa5a" providerId="ADAL" clId="{F4EE6381-5992-4D19-972F-60B46B26A8EC}" dt="2024-10-01T22:11:58.792" v="861" actId="14100"/>
          <ac:spMkLst>
            <pc:docMk/>
            <pc:sldMk cId="1362721245" sldId="336"/>
            <ac:spMk id="5" creationId="{4979511B-9491-4E2D-C5E9-1B47712FF9DE}"/>
          </ac:spMkLst>
        </pc:spChg>
        <pc:spChg chg="add mod">
          <ac:chgData name="Xavier Hammond" userId="89b9d361-aa82-41ae-8177-40801673aa5a" providerId="ADAL" clId="{F4EE6381-5992-4D19-972F-60B46B26A8EC}" dt="2024-10-01T22:32:00.296" v="899" actId="255"/>
          <ac:spMkLst>
            <pc:docMk/>
            <pc:sldMk cId="1362721245" sldId="336"/>
            <ac:spMk id="6" creationId="{D86F8348-ECDF-DB1C-1EE5-929800FCBD7B}"/>
          </ac:spMkLst>
        </pc:spChg>
        <pc:spChg chg="del">
          <ac:chgData name="Xavier Hammond" userId="89b9d361-aa82-41ae-8177-40801673aa5a" providerId="ADAL" clId="{F4EE6381-5992-4D19-972F-60B46B26A8EC}" dt="2024-10-01T21:57:20.093" v="415" actId="478"/>
          <ac:spMkLst>
            <pc:docMk/>
            <pc:sldMk cId="1362721245" sldId="336"/>
            <ac:spMk id="7" creationId="{93E2F74B-D058-345B-A24A-34B65AA5BC60}"/>
          </ac:spMkLst>
        </pc:spChg>
        <pc:spChg chg="add mod">
          <ac:chgData name="Xavier Hammond" userId="89b9d361-aa82-41ae-8177-40801673aa5a" providerId="ADAL" clId="{F4EE6381-5992-4D19-972F-60B46B26A8EC}" dt="2024-10-01T22:11:44.428" v="854" actId="1076"/>
          <ac:spMkLst>
            <pc:docMk/>
            <pc:sldMk cId="1362721245" sldId="336"/>
            <ac:spMk id="8" creationId="{00FCEA6F-3088-ECB3-409F-F32EC5473968}"/>
          </ac:spMkLst>
        </pc:spChg>
        <pc:spChg chg="del">
          <ac:chgData name="Xavier Hammond" userId="89b9d361-aa82-41ae-8177-40801673aa5a" providerId="ADAL" clId="{F4EE6381-5992-4D19-972F-60B46B26A8EC}" dt="2024-10-01T21:57:18.552" v="414" actId="478"/>
          <ac:spMkLst>
            <pc:docMk/>
            <pc:sldMk cId="1362721245" sldId="336"/>
            <ac:spMk id="9" creationId="{FE2BDD30-F487-E543-4B1B-BBA774DC3BB9}"/>
          </ac:spMkLst>
        </pc:spChg>
        <pc:spChg chg="add del mod">
          <ac:chgData name="Xavier Hammond" userId="89b9d361-aa82-41ae-8177-40801673aa5a" providerId="ADAL" clId="{F4EE6381-5992-4D19-972F-60B46B26A8EC}" dt="2024-10-01T22:03:53.437" v="565" actId="478"/>
          <ac:spMkLst>
            <pc:docMk/>
            <pc:sldMk cId="1362721245" sldId="336"/>
            <ac:spMk id="10" creationId="{77F9C2FC-0100-3999-91C9-0220A306C98C}"/>
          </ac:spMkLst>
        </pc:spChg>
        <pc:spChg chg="add del mod">
          <ac:chgData name="Xavier Hammond" userId="89b9d361-aa82-41ae-8177-40801673aa5a" providerId="ADAL" clId="{F4EE6381-5992-4D19-972F-60B46B26A8EC}" dt="2024-10-01T22:03:55.840" v="566" actId="478"/>
          <ac:spMkLst>
            <pc:docMk/>
            <pc:sldMk cId="1362721245" sldId="336"/>
            <ac:spMk id="11" creationId="{F90B931B-A794-A04C-8AFD-99A6AF2C8B02}"/>
          </ac:spMkLst>
        </pc:spChg>
        <pc:spChg chg="mod">
          <ac:chgData name="Xavier Hammond" userId="89b9d361-aa82-41ae-8177-40801673aa5a" providerId="ADAL" clId="{F4EE6381-5992-4D19-972F-60B46B26A8EC}" dt="2024-10-01T21:56:06.299" v="413" actId="20577"/>
          <ac:spMkLst>
            <pc:docMk/>
            <pc:sldMk cId="1362721245" sldId="336"/>
            <ac:spMk id="13" creationId="{863CDE67-B231-1BF4-FC1C-AD4E68AD53D1}"/>
          </ac:spMkLst>
        </pc:spChg>
        <pc:picChg chg="del">
          <ac:chgData name="Xavier Hammond" userId="89b9d361-aa82-41ae-8177-40801673aa5a" providerId="ADAL" clId="{F4EE6381-5992-4D19-972F-60B46B26A8EC}" dt="2024-10-01T21:57:18.552" v="414" actId="478"/>
          <ac:picMkLst>
            <pc:docMk/>
            <pc:sldMk cId="1362721245" sldId="336"/>
            <ac:picMk id="14" creationId="{37BD7D35-E822-F1A9-5B9D-D7AE330DA15A}"/>
          </ac:picMkLst>
        </pc:picChg>
        <pc:picChg chg="del">
          <ac:chgData name="Xavier Hammond" userId="89b9d361-aa82-41ae-8177-40801673aa5a" providerId="ADAL" clId="{F4EE6381-5992-4D19-972F-60B46B26A8EC}" dt="2024-10-01T21:57:18.552" v="414" actId="478"/>
          <ac:picMkLst>
            <pc:docMk/>
            <pc:sldMk cId="1362721245" sldId="336"/>
            <ac:picMk id="51" creationId="{740CDBDC-0543-2B96-1363-FF640FB14EED}"/>
          </ac:picMkLst>
        </pc:picChg>
        <pc:picChg chg="del">
          <ac:chgData name="Xavier Hammond" userId="89b9d361-aa82-41ae-8177-40801673aa5a" providerId="ADAL" clId="{F4EE6381-5992-4D19-972F-60B46B26A8EC}" dt="2024-10-01T21:57:18.552" v="414" actId="478"/>
          <ac:picMkLst>
            <pc:docMk/>
            <pc:sldMk cId="1362721245" sldId="336"/>
            <ac:picMk id="53" creationId="{7191FCFB-E18C-0974-D7ED-143D17E3EAC3}"/>
          </ac:picMkLst>
        </pc:picChg>
        <pc:picChg chg="del">
          <ac:chgData name="Xavier Hammond" userId="89b9d361-aa82-41ae-8177-40801673aa5a" providerId="ADAL" clId="{F4EE6381-5992-4D19-972F-60B46B26A8EC}" dt="2024-10-01T21:57:18.552" v="414" actId="478"/>
          <ac:picMkLst>
            <pc:docMk/>
            <pc:sldMk cId="1362721245" sldId="336"/>
            <ac:picMk id="55" creationId="{75317E21-B6DE-64B4-15A6-938FA759BA92}"/>
          </ac:picMkLst>
        </pc:picChg>
        <pc:cxnChg chg="del">
          <ac:chgData name="Xavier Hammond" userId="89b9d361-aa82-41ae-8177-40801673aa5a" providerId="ADAL" clId="{F4EE6381-5992-4D19-972F-60B46B26A8EC}" dt="2024-10-01T21:57:18.552" v="414" actId="478"/>
          <ac:cxnSpMkLst>
            <pc:docMk/>
            <pc:sldMk cId="1362721245" sldId="336"/>
            <ac:cxnSpMk id="57" creationId="{666AFE6F-FE7E-9C97-6518-E292090AFE97}"/>
          </ac:cxnSpMkLst>
        </pc:cxnChg>
        <pc:cxnChg chg="del">
          <ac:chgData name="Xavier Hammond" userId="89b9d361-aa82-41ae-8177-40801673aa5a" providerId="ADAL" clId="{F4EE6381-5992-4D19-972F-60B46B26A8EC}" dt="2024-10-01T21:57:18.552" v="414" actId="478"/>
          <ac:cxnSpMkLst>
            <pc:docMk/>
            <pc:sldMk cId="1362721245" sldId="336"/>
            <ac:cxnSpMk id="61" creationId="{A71A19DF-3170-35D5-D698-1219905217C6}"/>
          </ac:cxnSpMkLst>
        </pc:cxnChg>
        <pc:cxnChg chg="del">
          <ac:chgData name="Xavier Hammond" userId="89b9d361-aa82-41ae-8177-40801673aa5a" providerId="ADAL" clId="{F4EE6381-5992-4D19-972F-60B46B26A8EC}" dt="2024-10-01T21:57:18.552" v="414" actId="478"/>
          <ac:cxnSpMkLst>
            <pc:docMk/>
            <pc:sldMk cId="1362721245" sldId="336"/>
            <ac:cxnSpMk id="65" creationId="{F507F34D-9918-20A0-1537-7BFD137B207A}"/>
          </ac:cxnSpMkLst>
        </pc:cxnChg>
      </pc:sldChg>
      <pc:sldChg chg="modSp mod">
        <pc:chgData name="Xavier Hammond" userId="89b9d361-aa82-41ae-8177-40801673aa5a" providerId="ADAL" clId="{F4EE6381-5992-4D19-972F-60B46B26A8EC}" dt="2024-10-01T22:24:59.624" v="864" actId="20577"/>
        <pc:sldMkLst>
          <pc:docMk/>
          <pc:sldMk cId="3519573629" sldId="339"/>
        </pc:sldMkLst>
        <pc:spChg chg="mod">
          <ac:chgData name="Xavier Hammond" userId="89b9d361-aa82-41ae-8177-40801673aa5a" providerId="ADAL" clId="{F4EE6381-5992-4D19-972F-60B46B26A8EC}" dt="2024-10-01T22:24:59.624" v="864" actId="20577"/>
          <ac:spMkLst>
            <pc:docMk/>
            <pc:sldMk cId="3519573629" sldId="339"/>
            <ac:spMk id="4" creationId="{D1C67233-5CB5-9D86-FC57-836BDC0A3575}"/>
          </ac:spMkLst>
        </pc:spChg>
      </pc:sldChg>
      <pc:sldChg chg="modSp mod">
        <pc:chgData name="Xavier Hammond" userId="89b9d361-aa82-41ae-8177-40801673aa5a" providerId="ADAL" clId="{F4EE6381-5992-4D19-972F-60B46B26A8EC}" dt="2024-10-01T22:25:04.289" v="865" actId="6549"/>
        <pc:sldMkLst>
          <pc:docMk/>
          <pc:sldMk cId="2694637989" sldId="340"/>
        </pc:sldMkLst>
        <pc:spChg chg="mod">
          <ac:chgData name="Xavier Hammond" userId="89b9d361-aa82-41ae-8177-40801673aa5a" providerId="ADAL" clId="{F4EE6381-5992-4D19-972F-60B46B26A8EC}" dt="2024-10-01T22:25:04.289" v="865" actId="6549"/>
          <ac:spMkLst>
            <pc:docMk/>
            <pc:sldMk cId="2694637989" sldId="340"/>
            <ac:spMk id="4" creationId="{D1C67233-5CB5-9D86-FC57-836BDC0A3575}"/>
          </ac:spMkLst>
        </pc:spChg>
      </pc:sldChg>
      <pc:sldChg chg="modSp mod">
        <pc:chgData name="Xavier Hammond" userId="89b9d361-aa82-41ae-8177-40801673aa5a" providerId="ADAL" clId="{F4EE6381-5992-4D19-972F-60B46B26A8EC}" dt="2024-10-01T22:49:58.588" v="903"/>
        <pc:sldMkLst>
          <pc:docMk/>
          <pc:sldMk cId="159827521" sldId="341"/>
        </pc:sldMkLst>
        <pc:spChg chg="mod">
          <ac:chgData name="Xavier Hammond" userId="89b9d361-aa82-41ae-8177-40801673aa5a" providerId="ADAL" clId="{F4EE6381-5992-4D19-972F-60B46B26A8EC}" dt="2024-10-01T22:49:58.588" v="903"/>
          <ac:spMkLst>
            <pc:docMk/>
            <pc:sldMk cId="159827521" sldId="341"/>
            <ac:spMk id="2" creationId="{9065F652-9694-A54B-D764-06BD15B746F2}"/>
          </ac:spMkLst>
        </pc:spChg>
      </pc:sldChg>
      <pc:sldChg chg="modSp mod">
        <pc:chgData name="Xavier Hammond" userId="89b9d361-aa82-41ae-8177-40801673aa5a" providerId="ADAL" clId="{F4EE6381-5992-4D19-972F-60B46B26A8EC}" dt="2024-10-07T20:53:33.584" v="904" actId="14100"/>
        <pc:sldMkLst>
          <pc:docMk/>
          <pc:sldMk cId="1682397517" sldId="363"/>
        </pc:sldMkLst>
        <pc:graphicFrameChg chg="mod">
          <ac:chgData name="Xavier Hammond" userId="89b9d361-aa82-41ae-8177-40801673aa5a" providerId="ADAL" clId="{F4EE6381-5992-4D19-972F-60B46B26A8EC}" dt="2024-10-07T20:53:33.584" v="904" actId="14100"/>
          <ac:graphicFrameMkLst>
            <pc:docMk/>
            <pc:sldMk cId="1682397517" sldId="363"/>
            <ac:graphicFrameMk id="2" creationId="{EC0B56F5-D577-EA5E-770F-64E188857C66}"/>
          </ac:graphicFrameMkLst>
        </pc:graphicFrameChg>
      </pc:sldChg>
      <pc:sldMasterChg chg="delSldLayout">
        <pc:chgData name="Xavier Hammond" userId="89b9d361-aa82-41ae-8177-40801673aa5a" providerId="ADAL" clId="{F4EE6381-5992-4D19-972F-60B46B26A8EC}" dt="2024-10-01T21:02:49.509" v="91" actId="2696"/>
        <pc:sldMasterMkLst>
          <pc:docMk/>
          <pc:sldMasterMk cId="1557120337" sldId="2147483665"/>
        </pc:sldMasterMkLst>
        <pc:sldLayoutChg chg="del">
          <pc:chgData name="Xavier Hammond" userId="89b9d361-aa82-41ae-8177-40801673aa5a" providerId="ADAL" clId="{F4EE6381-5992-4D19-972F-60B46B26A8EC}" dt="2024-10-01T21:02:49.509" v="91" actId="2696"/>
          <pc:sldLayoutMkLst>
            <pc:docMk/>
            <pc:sldMasterMk cId="1557120337" sldId="2147483665"/>
            <pc:sldLayoutMk cId="2128402493" sldId="2147483690"/>
          </pc:sldLayoutMkLst>
        </pc:sldLayoutChg>
        <pc:sldLayoutChg chg="del">
          <pc:chgData name="Xavier Hammond" userId="89b9d361-aa82-41ae-8177-40801673aa5a" providerId="ADAL" clId="{F4EE6381-5992-4D19-972F-60B46B26A8EC}" dt="2024-10-01T21:02:33.243" v="89" actId="47"/>
          <pc:sldLayoutMkLst>
            <pc:docMk/>
            <pc:sldMasterMk cId="1557120337" sldId="2147483665"/>
            <pc:sldLayoutMk cId="2232199490" sldId="2147483690"/>
          </pc:sldLayoutMkLst>
        </pc:sldLayoutChg>
      </pc:sldMasterChg>
    </pc:docChg>
  </pc:docChgLst>
  <pc:docChgLst>
    <pc:chgData name="Leah Bergman" userId="e278bae1-44f1-486f-817b-9ab04a8946aa" providerId="ADAL" clId="{3E1717B2-3F4C-43B4-B419-B6E2952BB90F}"/>
    <pc:docChg chg="modSld sldOrd">
      <pc:chgData name="Leah Bergman" userId="e278bae1-44f1-486f-817b-9ab04a8946aa" providerId="ADAL" clId="{3E1717B2-3F4C-43B4-B419-B6E2952BB90F}" dt="2024-10-07T21:31:52.985" v="2"/>
      <pc:docMkLst>
        <pc:docMk/>
      </pc:docMkLst>
      <pc:sldChg chg="ord">
        <pc:chgData name="Leah Bergman" userId="e278bae1-44f1-486f-817b-9ab04a8946aa" providerId="ADAL" clId="{3E1717B2-3F4C-43B4-B419-B6E2952BB90F}" dt="2024-10-07T21:31:52.985" v="2"/>
        <pc:sldMkLst>
          <pc:docMk/>
          <pc:sldMk cId="3934060637" sldId="294"/>
        </pc:sldMkLst>
      </pc:sldChg>
      <pc:sldChg chg="modAnim">
        <pc:chgData name="Leah Bergman" userId="e278bae1-44f1-486f-817b-9ab04a8946aa" providerId="ADAL" clId="{3E1717B2-3F4C-43B4-B419-B6E2952BB90F}" dt="2024-10-07T21:29:51.544" v="0"/>
        <pc:sldMkLst>
          <pc:docMk/>
          <pc:sldMk cId="87801573" sldId="354"/>
        </pc:sldMkLst>
      </pc:sldChg>
    </pc:docChg>
  </pc:docChgLst>
  <pc:docChgLst>
    <pc:chgData name="Leah Bergman" userId="e278bae1-44f1-486f-817b-9ab04a8946aa" providerId="ADAL" clId="{8CFD5919-30AA-49BD-9BB8-92AD3F7754C1}"/>
    <pc:docChg chg="undo custSel addSld delSld modSld sldOrd modSection">
      <pc:chgData name="Leah Bergman" userId="e278bae1-44f1-486f-817b-9ab04a8946aa" providerId="ADAL" clId="{8CFD5919-30AA-49BD-9BB8-92AD3F7754C1}" dt="2024-10-08T18:40:45.801" v="7833" actId="20577"/>
      <pc:docMkLst>
        <pc:docMk/>
      </pc:docMkLst>
      <pc:sldChg chg="modSp mod">
        <pc:chgData name="Leah Bergman" userId="e278bae1-44f1-486f-817b-9ab04a8946aa" providerId="ADAL" clId="{8CFD5919-30AA-49BD-9BB8-92AD3F7754C1}" dt="2024-10-07T17:09:32.102" v="3558" actId="20577"/>
        <pc:sldMkLst>
          <pc:docMk/>
          <pc:sldMk cId="1940323037" sldId="290"/>
        </pc:sldMkLst>
        <pc:spChg chg="mod">
          <ac:chgData name="Leah Bergman" userId="e278bae1-44f1-486f-817b-9ab04a8946aa" providerId="ADAL" clId="{8CFD5919-30AA-49BD-9BB8-92AD3F7754C1}" dt="2024-10-07T17:09:32.102" v="3558" actId="20577"/>
          <ac:spMkLst>
            <pc:docMk/>
            <pc:sldMk cId="1940323037" sldId="290"/>
            <ac:spMk id="3" creationId="{79316401-369D-4CD0-1A41-6514E04E21F6}"/>
          </ac:spMkLst>
        </pc:spChg>
      </pc:sldChg>
      <pc:sldChg chg="addSp delSp modSp mod ord modAnim modNotesTx">
        <pc:chgData name="Leah Bergman" userId="e278bae1-44f1-486f-817b-9ab04a8946aa" providerId="ADAL" clId="{8CFD5919-30AA-49BD-9BB8-92AD3F7754C1}" dt="2024-10-07T21:05:04.687" v="6856" actId="20577"/>
        <pc:sldMkLst>
          <pc:docMk/>
          <pc:sldMk cId="2067876030" sldId="291"/>
        </pc:sldMkLst>
        <pc:spChg chg="mod">
          <ac:chgData name="Leah Bergman" userId="e278bae1-44f1-486f-817b-9ab04a8946aa" providerId="ADAL" clId="{8CFD5919-30AA-49BD-9BB8-92AD3F7754C1}" dt="2024-10-01T21:39:00.938" v="301"/>
          <ac:spMkLst>
            <pc:docMk/>
            <pc:sldMk cId="2067876030" sldId="291"/>
            <ac:spMk id="3" creationId="{DA71B4FB-7A80-B9E9-23CC-F5B31FCA28B6}"/>
          </ac:spMkLst>
        </pc:spChg>
        <pc:spChg chg="mod">
          <ac:chgData name="Leah Bergman" userId="e278bae1-44f1-486f-817b-9ab04a8946aa" providerId="ADAL" clId="{8CFD5919-30AA-49BD-9BB8-92AD3F7754C1}" dt="2024-10-01T21:39:00.938" v="301"/>
          <ac:spMkLst>
            <pc:docMk/>
            <pc:sldMk cId="2067876030" sldId="291"/>
            <ac:spMk id="4" creationId="{46A74A1F-743B-E3F0-7805-CCD55755B2E8}"/>
          </ac:spMkLst>
        </pc:spChg>
        <pc:spChg chg="mod">
          <ac:chgData name="Leah Bergman" userId="e278bae1-44f1-486f-817b-9ab04a8946aa" providerId="ADAL" clId="{8CFD5919-30AA-49BD-9BB8-92AD3F7754C1}" dt="2024-10-07T00:19:47.133" v="2430" actId="1076"/>
          <ac:spMkLst>
            <pc:docMk/>
            <pc:sldMk cId="2067876030" sldId="291"/>
            <ac:spMk id="7" creationId="{1AC4126B-3F8C-46E9-6383-AA806FBF3F8A}"/>
          </ac:spMkLst>
        </pc:spChg>
        <pc:spChg chg="add mod">
          <ac:chgData name="Leah Bergman" userId="e278bae1-44f1-486f-817b-9ab04a8946aa" providerId="ADAL" clId="{8CFD5919-30AA-49BD-9BB8-92AD3F7754C1}" dt="2024-10-07T00:17:21.661" v="2404" actId="1076"/>
          <ac:spMkLst>
            <pc:docMk/>
            <pc:sldMk cId="2067876030" sldId="291"/>
            <ac:spMk id="9" creationId="{7E86D893-900D-0394-9F66-F49B48096DB2}"/>
          </ac:spMkLst>
        </pc:spChg>
        <pc:spChg chg="mod">
          <ac:chgData name="Leah Bergman" userId="e278bae1-44f1-486f-817b-9ab04a8946aa" providerId="ADAL" clId="{8CFD5919-30AA-49BD-9BB8-92AD3F7754C1}" dt="2024-10-01T21:39:00.938" v="301"/>
          <ac:spMkLst>
            <pc:docMk/>
            <pc:sldMk cId="2067876030" sldId="291"/>
            <ac:spMk id="13" creationId="{863CDE67-B231-1BF4-FC1C-AD4E68AD53D1}"/>
          </ac:spMkLst>
        </pc:spChg>
        <pc:spChg chg="mod">
          <ac:chgData name="Leah Bergman" userId="e278bae1-44f1-486f-817b-9ab04a8946aa" providerId="ADAL" clId="{8CFD5919-30AA-49BD-9BB8-92AD3F7754C1}" dt="2024-10-01T20:42:36.625" v="1"/>
          <ac:spMkLst>
            <pc:docMk/>
            <pc:sldMk cId="2067876030" sldId="291"/>
            <ac:spMk id="14" creationId="{E677E033-A95E-B9D2-E425-8B381279DD85}"/>
          </ac:spMkLst>
        </pc:spChg>
        <pc:spChg chg="mod">
          <ac:chgData name="Leah Bergman" userId="e278bae1-44f1-486f-817b-9ab04a8946aa" providerId="ADAL" clId="{8CFD5919-30AA-49BD-9BB8-92AD3F7754C1}" dt="2024-10-07T00:35:06.307" v="2650" actId="20577"/>
          <ac:spMkLst>
            <pc:docMk/>
            <pc:sldMk cId="2067876030" sldId="291"/>
            <ac:spMk id="15" creationId="{81973733-3EC3-0B96-E7E0-74561F3B68B0}"/>
          </ac:spMkLst>
        </pc:spChg>
        <pc:spChg chg="add mod">
          <ac:chgData name="Leah Bergman" userId="e278bae1-44f1-486f-817b-9ab04a8946aa" providerId="ADAL" clId="{8CFD5919-30AA-49BD-9BB8-92AD3F7754C1}" dt="2024-10-07T00:20:04.997" v="2435" actId="113"/>
          <ac:spMkLst>
            <pc:docMk/>
            <pc:sldMk cId="2067876030" sldId="291"/>
            <ac:spMk id="23" creationId="{9E40592F-B9FE-2B8C-3D0E-A2BA5E37DAED}"/>
          </ac:spMkLst>
        </pc:spChg>
        <pc:spChg chg="add del mod">
          <ac:chgData name="Leah Bergman" userId="e278bae1-44f1-486f-817b-9ab04a8946aa" providerId="ADAL" clId="{8CFD5919-30AA-49BD-9BB8-92AD3F7754C1}" dt="2024-10-07T00:10:59.561" v="2388" actId="478"/>
          <ac:spMkLst>
            <pc:docMk/>
            <pc:sldMk cId="2067876030" sldId="291"/>
            <ac:spMk id="33" creationId="{8B94FC7A-8D31-E80F-3767-2A2CCBA47243}"/>
          </ac:spMkLst>
        </pc:spChg>
        <pc:picChg chg="mod">
          <ac:chgData name="Leah Bergman" userId="e278bae1-44f1-486f-817b-9ab04a8946aa" providerId="ADAL" clId="{8CFD5919-30AA-49BD-9BB8-92AD3F7754C1}" dt="2024-10-06T23:52:29.576" v="2114" actId="1076"/>
          <ac:picMkLst>
            <pc:docMk/>
            <pc:sldMk cId="2067876030" sldId="291"/>
            <ac:picMk id="2" creationId="{1DCCC951-B5D4-BB12-F24E-C754D7A8A2B3}"/>
          </ac:picMkLst>
        </pc:picChg>
        <pc:picChg chg="del mod">
          <ac:chgData name="Leah Bergman" userId="e278bae1-44f1-486f-817b-9ab04a8946aa" providerId="ADAL" clId="{8CFD5919-30AA-49BD-9BB8-92AD3F7754C1}" dt="2024-10-07T00:10:55.208" v="2387" actId="478"/>
          <ac:picMkLst>
            <pc:docMk/>
            <pc:sldMk cId="2067876030" sldId="291"/>
            <ac:picMk id="6" creationId="{3B4B59F8-06EE-0807-70B1-52A8C21F5537}"/>
          </ac:picMkLst>
        </pc:picChg>
        <pc:picChg chg="add mod modCrop">
          <ac:chgData name="Leah Bergman" userId="e278bae1-44f1-486f-817b-9ab04a8946aa" providerId="ADAL" clId="{8CFD5919-30AA-49BD-9BB8-92AD3F7754C1}" dt="2024-10-07T00:48:07.690" v="3110" actId="1076"/>
          <ac:picMkLst>
            <pc:docMk/>
            <pc:sldMk cId="2067876030" sldId="291"/>
            <ac:picMk id="8" creationId="{F857B118-64F5-D9EA-6466-A96F0A14CD59}"/>
          </ac:picMkLst>
        </pc:picChg>
        <pc:picChg chg="add mod">
          <ac:chgData name="Leah Bergman" userId="e278bae1-44f1-486f-817b-9ab04a8946aa" providerId="ADAL" clId="{8CFD5919-30AA-49BD-9BB8-92AD3F7754C1}" dt="2024-10-07T00:20:15.726" v="2436" actId="1076"/>
          <ac:picMkLst>
            <pc:docMk/>
            <pc:sldMk cId="2067876030" sldId="291"/>
            <ac:picMk id="35" creationId="{7BAABD76-E515-2C81-B4F3-62852BD7CA01}"/>
          </ac:picMkLst>
        </pc:picChg>
        <pc:picChg chg="add mod">
          <ac:chgData name="Leah Bergman" userId="e278bae1-44f1-486f-817b-9ab04a8946aa" providerId="ADAL" clId="{8CFD5919-30AA-49BD-9BB8-92AD3F7754C1}" dt="2024-10-07T00:23:55.710" v="2448" actId="1076"/>
          <ac:picMkLst>
            <pc:docMk/>
            <pc:sldMk cId="2067876030" sldId="291"/>
            <ac:picMk id="36" creationId="{5DD8ABA6-0D65-8423-E2DB-30A008E7FABB}"/>
          </ac:picMkLst>
        </pc:picChg>
        <pc:picChg chg="add mod">
          <ac:chgData name="Leah Bergman" userId="e278bae1-44f1-486f-817b-9ab04a8946aa" providerId="ADAL" clId="{8CFD5919-30AA-49BD-9BB8-92AD3F7754C1}" dt="2024-10-07T00:24:02.397" v="2449" actId="1440"/>
          <ac:picMkLst>
            <pc:docMk/>
            <pc:sldMk cId="2067876030" sldId="291"/>
            <ac:picMk id="55" creationId="{C820938C-1790-0C1A-A919-1C3A67122F7D}"/>
          </ac:picMkLst>
        </pc:picChg>
        <pc:cxnChg chg="add mod">
          <ac:chgData name="Leah Bergman" userId="e278bae1-44f1-486f-817b-9ab04a8946aa" providerId="ADAL" clId="{8CFD5919-30AA-49BD-9BB8-92AD3F7754C1}" dt="2024-10-07T00:31:46.695" v="2491" actId="14100"/>
          <ac:cxnSpMkLst>
            <pc:docMk/>
            <pc:sldMk cId="2067876030" sldId="291"/>
            <ac:cxnSpMk id="11" creationId="{7077A1BD-1504-A675-AF52-C5D45F98A9C5}"/>
          </ac:cxnSpMkLst>
        </pc:cxnChg>
        <pc:cxnChg chg="add mod ord">
          <ac:chgData name="Leah Bergman" userId="e278bae1-44f1-486f-817b-9ab04a8946aa" providerId="ADAL" clId="{8CFD5919-30AA-49BD-9BB8-92AD3F7754C1}" dt="2024-10-07T00:32:29.872" v="2501" actId="170"/>
          <ac:cxnSpMkLst>
            <pc:docMk/>
            <pc:sldMk cId="2067876030" sldId="291"/>
            <ac:cxnSpMk id="17" creationId="{93B870B4-1CB8-0367-3D2A-305A983B0F60}"/>
          </ac:cxnSpMkLst>
        </pc:cxnChg>
        <pc:cxnChg chg="add mod ord">
          <ac:chgData name="Leah Bergman" userId="e278bae1-44f1-486f-817b-9ab04a8946aa" providerId="ADAL" clId="{8CFD5919-30AA-49BD-9BB8-92AD3F7754C1}" dt="2024-10-07T00:32:23.044" v="2498" actId="14100"/>
          <ac:cxnSpMkLst>
            <pc:docMk/>
            <pc:sldMk cId="2067876030" sldId="291"/>
            <ac:cxnSpMk id="30" creationId="{2899277A-EC8E-56C2-C09D-A47AE9A6478A}"/>
          </ac:cxnSpMkLst>
        </pc:cxnChg>
      </pc:sldChg>
      <pc:sldChg chg="modSp mod">
        <pc:chgData name="Leah Bergman" userId="e278bae1-44f1-486f-817b-9ab04a8946aa" providerId="ADAL" clId="{8CFD5919-30AA-49BD-9BB8-92AD3F7754C1}" dt="2024-10-07T00:39:40.173" v="3018" actId="20577"/>
        <pc:sldMkLst>
          <pc:docMk/>
          <pc:sldMk cId="142956665" sldId="293"/>
        </pc:sldMkLst>
        <pc:spChg chg="mod">
          <ac:chgData name="Leah Bergman" userId="e278bae1-44f1-486f-817b-9ab04a8946aa" providerId="ADAL" clId="{8CFD5919-30AA-49BD-9BB8-92AD3F7754C1}" dt="2024-10-07T00:39:40.173" v="3018" actId="20577"/>
          <ac:spMkLst>
            <pc:docMk/>
            <pc:sldMk cId="142956665" sldId="293"/>
            <ac:spMk id="13" creationId="{7CDEF43E-6B8B-56FE-5891-51F7A5D21635}"/>
          </ac:spMkLst>
        </pc:spChg>
      </pc:sldChg>
      <pc:sldChg chg="addSp modSp mod">
        <pc:chgData name="Leah Bergman" userId="e278bae1-44f1-486f-817b-9ab04a8946aa" providerId="ADAL" clId="{8CFD5919-30AA-49BD-9BB8-92AD3F7754C1}" dt="2024-10-07T00:40:07.431" v="3029" actId="207"/>
        <pc:sldMkLst>
          <pc:docMk/>
          <pc:sldMk cId="3934060637" sldId="294"/>
        </pc:sldMkLst>
        <pc:spChg chg="mod">
          <ac:chgData name="Leah Bergman" userId="e278bae1-44f1-486f-817b-9ab04a8946aa" providerId="ADAL" clId="{8CFD5919-30AA-49BD-9BB8-92AD3F7754C1}" dt="2024-10-01T21:39:00.938" v="301"/>
          <ac:spMkLst>
            <pc:docMk/>
            <pc:sldMk cId="3934060637" sldId="294"/>
            <ac:spMk id="3" creationId="{D5FC5510-99AC-7F87-A5D8-0AB6738E1247}"/>
          </ac:spMkLst>
        </pc:spChg>
        <pc:spChg chg="mod">
          <ac:chgData name="Leah Bergman" userId="e278bae1-44f1-486f-817b-9ab04a8946aa" providerId="ADAL" clId="{8CFD5919-30AA-49BD-9BB8-92AD3F7754C1}" dt="2024-10-01T21:39:00.938" v="301"/>
          <ac:spMkLst>
            <pc:docMk/>
            <pc:sldMk cId="3934060637" sldId="294"/>
            <ac:spMk id="4" creationId="{4F1753F2-50AB-1E88-A02D-7D367A3963CF}"/>
          </ac:spMkLst>
        </pc:spChg>
        <pc:spChg chg="add mod">
          <ac:chgData name="Leah Bergman" userId="e278bae1-44f1-486f-817b-9ab04a8946aa" providerId="ADAL" clId="{8CFD5919-30AA-49BD-9BB8-92AD3F7754C1}" dt="2024-10-07T00:40:07.431" v="3029" actId="207"/>
          <ac:spMkLst>
            <pc:docMk/>
            <pc:sldMk cId="3934060637" sldId="294"/>
            <ac:spMk id="7" creationId="{05CFF1CE-84A6-E4AF-7B31-CA96188156B5}"/>
          </ac:spMkLst>
        </pc:spChg>
        <pc:spChg chg="mod">
          <ac:chgData name="Leah Bergman" userId="e278bae1-44f1-486f-817b-9ab04a8946aa" providerId="ADAL" clId="{8CFD5919-30AA-49BD-9BB8-92AD3F7754C1}" dt="2024-10-01T21:39:00.938" v="301"/>
          <ac:spMkLst>
            <pc:docMk/>
            <pc:sldMk cId="3934060637" sldId="294"/>
            <ac:spMk id="19" creationId="{91F49F32-7942-1BD7-9A55-B8DE71738D4A}"/>
          </ac:spMkLst>
        </pc:spChg>
        <pc:spChg chg="mod">
          <ac:chgData name="Leah Bergman" userId="e278bae1-44f1-486f-817b-9ab04a8946aa" providerId="ADAL" clId="{8CFD5919-30AA-49BD-9BB8-92AD3F7754C1}" dt="2024-10-01T21:39:00.938" v="301"/>
          <ac:spMkLst>
            <pc:docMk/>
            <pc:sldMk cId="3934060637" sldId="294"/>
            <ac:spMk id="30" creationId="{6D6E7CAB-3AE4-47F2-A53E-4EABD508C4B4}"/>
          </ac:spMkLst>
        </pc:spChg>
        <pc:picChg chg="mod">
          <ac:chgData name="Leah Bergman" userId="e278bae1-44f1-486f-817b-9ab04a8946aa" providerId="ADAL" clId="{8CFD5919-30AA-49BD-9BB8-92AD3F7754C1}" dt="2024-10-01T21:39:00.938" v="301"/>
          <ac:picMkLst>
            <pc:docMk/>
            <pc:sldMk cId="3934060637" sldId="294"/>
            <ac:picMk id="2" creationId="{9C27542A-5F14-7B18-6989-2EB605EEAE8E}"/>
          </ac:picMkLst>
        </pc:picChg>
        <pc:picChg chg="mod">
          <ac:chgData name="Leah Bergman" userId="e278bae1-44f1-486f-817b-9ab04a8946aa" providerId="ADAL" clId="{8CFD5919-30AA-49BD-9BB8-92AD3F7754C1}" dt="2024-10-01T21:39:00.938" v="301"/>
          <ac:picMkLst>
            <pc:docMk/>
            <pc:sldMk cId="3934060637" sldId="294"/>
            <ac:picMk id="5" creationId="{DBD373F9-3BF3-3835-2DBE-7C2ED0C2A5E9}"/>
          </ac:picMkLst>
        </pc:picChg>
        <pc:picChg chg="mod">
          <ac:chgData name="Leah Bergman" userId="e278bae1-44f1-486f-817b-9ab04a8946aa" providerId="ADAL" clId="{8CFD5919-30AA-49BD-9BB8-92AD3F7754C1}" dt="2024-10-01T21:39:00.938" v="301"/>
          <ac:picMkLst>
            <pc:docMk/>
            <pc:sldMk cId="3934060637" sldId="294"/>
            <ac:picMk id="6" creationId="{2C855162-8B02-21B5-C545-49CAEB3DE0D7}"/>
          </ac:picMkLst>
        </pc:picChg>
        <pc:picChg chg="mod">
          <ac:chgData name="Leah Bergman" userId="e278bae1-44f1-486f-817b-9ab04a8946aa" providerId="ADAL" clId="{8CFD5919-30AA-49BD-9BB8-92AD3F7754C1}" dt="2024-10-01T21:39:00.938" v="301"/>
          <ac:picMkLst>
            <pc:docMk/>
            <pc:sldMk cId="3934060637" sldId="294"/>
            <ac:picMk id="8" creationId="{76D83115-1F02-4D56-10BD-0F04DCE7C216}"/>
          </ac:picMkLst>
        </pc:picChg>
      </pc:sldChg>
      <pc:sldChg chg="modSp mod">
        <pc:chgData name="Leah Bergman" userId="e278bae1-44f1-486f-817b-9ab04a8946aa" providerId="ADAL" clId="{8CFD5919-30AA-49BD-9BB8-92AD3F7754C1}" dt="2024-10-07T17:10:40.278" v="3570" actId="1076"/>
        <pc:sldMkLst>
          <pc:docMk/>
          <pc:sldMk cId="2887185268" sldId="295"/>
        </pc:sldMkLst>
        <pc:spChg chg="mod">
          <ac:chgData name="Leah Bergman" userId="e278bae1-44f1-486f-817b-9ab04a8946aa" providerId="ADAL" clId="{8CFD5919-30AA-49BD-9BB8-92AD3F7754C1}" dt="2024-10-07T00:40:19.220" v="3045" actId="20577"/>
          <ac:spMkLst>
            <pc:docMk/>
            <pc:sldMk cId="2887185268" sldId="295"/>
            <ac:spMk id="18" creationId="{523D3191-F604-8117-38B6-BCED22213D64}"/>
          </ac:spMkLst>
        </pc:spChg>
        <pc:graphicFrameChg chg="mod">
          <ac:chgData name="Leah Bergman" userId="e278bae1-44f1-486f-817b-9ab04a8946aa" providerId="ADAL" clId="{8CFD5919-30AA-49BD-9BB8-92AD3F7754C1}" dt="2024-10-07T17:10:40.278" v="3570" actId="1076"/>
          <ac:graphicFrameMkLst>
            <pc:docMk/>
            <pc:sldMk cId="2887185268" sldId="295"/>
            <ac:graphicFrameMk id="2" creationId="{EC0B56F5-D577-EA5E-770F-64E188857C66}"/>
          </ac:graphicFrameMkLst>
        </pc:graphicFrameChg>
      </pc:sldChg>
      <pc:sldChg chg="del">
        <pc:chgData name="Leah Bergman" userId="e278bae1-44f1-486f-817b-9ab04a8946aa" providerId="ADAL" clId="{8CFD5919-30AA-49BD-9BB8-92AD3F7754C1}" dt="2024-10-01T21:30:48.326" v="225" actId="2696"/>
        <pc:sldMkLst>
          <pc:docMk/>
          <pc:sldMk cId="1732368814" sldId="297"/>
        </pc:sldMkLst>
      </pc:sldChg>
      <pc:sldChg chg="modSp">
        <pc:chgData name="Leah Bergman" userId="e278bae1-44f1-486f-817b-9ab04a8946aa" providerId="ADAL" clId="{8CFD5919-30AA-49BD-9BB8-92AD3F7754C1}" dt="2024-10-01T20:42:36.625" v="1"/>
        <pc:sldMkLst>
          <pc:docMk/>
          <pc:sldMk cId="3404290210" sldId="298"/>
        </pc:sldMkLst>
        <pc:spChg chg="mod">
          <ac:chgData name="Leah Bergman" userId="e278bae1-44f1-486f-817b-9ab04a8946aa" providerId="ADAL" clId="{8CFD5919-30AA-49BD-9BB8-92AD3F7754C1}" dt="2024-10-01T20:42:36.625" v="1"/>
          <ac:spMkLst>
            <pc:docMk/>
            <pc:sldMk cId="3404290210" sldId="298"/>
            <ac:spMk id="2" creationId="{2E454617-BBC4-378F-4F56-20B27C2A1084}"/>
          </ac:spMkLst>
        </pc:spChg>
        <pc:spChg chg="mod">
          <ac:chgData name="Leah Bergman" userId="e278bae1-44f1-486f-817b-9ab04a8946aa" providerId="ADAL" clId="{8CFD5919-30AA-49BD-9BB8-92AD3F7754C1}" dt="2024-10-01T20:42:36.625" v="1"/>
          <ac:spMkLst>
            <pc:docMk/>
            <pc:sldMk cId="3404290210" sldId="298"/>
            <ac:spMk id="3" creationId="{BF2400E0-72EE-5FF7-E02C-FA716934FDF0}"/>
          </ac:spMkLst>
        </pc:spChg>
        <pc:spChg chg="mod">
          <ac:chgData name="Leah Bergman" userId="e278bae1-44f1-486f-817b-9ab04a8946aa" providerId="ADAL" clId="{8CFD5919-30AA-49BD-9BB8-92AD3F7754C1}" dt="2024-10-01T20:42:36.625" v="1"/>
          <ac:spMkLst>
            <pc:docMk/>
            <pc:sldMk cId="3404290210" sldId="298"/>
            <ac:spMk id="4" creationId="{C1A58B99-F4C7-09E3-AA67-6F901F2FFAFF}"/>
          </ac:spMkLst>
        </pc:spChg>
        <pc:spChg chg="mod">
          <ac:chgData name="Leah Bergman" userId="e278bae1-44f1-486f-817b-9ab04a8946aa" providerId="ADAL" clId="{8CFD5919-30AA-49BD-9BB8-92AD3F7754C1}" dt="2024-10-01T20:42:36.625" v="1"/>
          <ac:spMkLst>
            <pc:docMk/>
            <pc:sldMk cId="3404290210" sldId="298"/>
            <ac:spMk id="5" creationId="{E6249E8C-FBD2-4786-E68C-0AA1A8410AC3}"/>
          </ac:spMkLst>
        </pc:spChg>
        <pc:spChg chg="mod">
          <ac:chgData name="Leah Bergman" userId="e278bae1-44f1-486f-817b-9ab04a8946aa" providerId="ADAL" clId="{8CFD5919-30AA-49BD-9BB8-92AD3F7754C1}" dt="2024-10-01T20:42:36.625" v="1"/>
          <ac:spMkLst>
            <pc:docMk/>
            <pc:sldMk cId="3404290210" sldId="298"/>
            <ac:spMk id="6" creationId="{BFC1C1D6-14B2-884F-320D-4DA8C1F1561E}"/>
          </ac:spMkLst>
        </pc:spChg>
      </pc:sldChg>
      <pc:sldChg chg="modSp mod">
        <pc:chgData name="Leah Bergman" userId="e278bae1-44f1-486f-817b-9ab04a8946aa" providerId="ADAL" clId="{8CFD5919-30AA-49BD-9BB8-92AD3F7754C1}" dt="2024-10-07T00:38:00.647" v="2817" actId="20577"/>
        <pc:sldMkLst>
          <pc:docMk/>
          <pc:sldMk cId="4195969575" sldId="299"/>
        </pc:sldMkLst>
        <pc:spChg chg="mod">
          <ac:chgData name="Leah Bergman" userId="e278bae1-44f1-486f-817b-9ab04a8946aa" providerId="ADAL" clId="{8CFD5919-30AA-49BD-9BB8-92AD3F7754C1}" dt="2024-10-07T00:38:00.647" v="2817" actId="20577"/>
          <ac:spMkLst>
            <pc:docMk/>
            <pc:sldMk cId="4195969575" sldId="299"/>
            <ac:spMk id="6" creationId="{E277ED70-9516-09CA-D05A-9983E6C5BCA6}"/>
          </ac:spMkLst>
        </pc:spChg>
      </pc:sldChg>
      <pc:sldChg chg="addSp delSp modSp add del mod modTransition modAnim">
        <pc:chgData name="Leah Bergman" userId="e278bae1-44f1-486f-817b-9ab04a8946aa" providerId="ADAL" clId="{8CFD5919-30AA-49BD-9BB8-92AD3F7754C1}" dt="2024-10-07T18:58:28.359" v="5680" actId="14826"/>
        <pc:sldMkLst>
          <pc:docMk/>
          <pc:sldMk cId="922596535" sldId="300"/>
        </pc:sldMkLst>
        <pc:spChg chg="add mod">
          <ac:chgData name="Leah Bergman" userId="e278bae1-44f1-486f-817b-9ab04a8946aa" providerId="ADAL" clId="{8CFD5919-30AA-49BD-9BB8-92AD3F7754C1}" dt="2024-10-07T18:58:28.359" v="5680" actId="14826"/>
          <ac:spMkLst>
            <pc:docMk/>
            <pc:sldMk cId="922596535" sldId="300"/>
            <ac:spMk id="2" creationId="{685AB074-B0A4-E19F-F3FE-EE22CB7293E5}"/>
          </ac:spMkLst>
        </pc:spChg>
        <pc:spChg chg="mod">
          <ac:chgData name="Leah Bergman" userId="e278bae1-44f1-486f-817b-9ab04a8946aa" providerId="ADAL" clId="{8CFD5919-30AA-49BD-9BB8-92AD3F7754C1}" dt="2024-10-01T21:39:00.938" v="301"/>
          <ac:spMkLst>
            <pc:docMk/>
            <pc:sldMk cId="922596535" sldId="300"/>
            <ac:spMk id="3" creationId="{DA71B4FB-7A80-B9E9-23CC-F5B31FCA28B6}"/>
          </ac:spMkLst>
        </pc:spChg>
        <pc:spChg chg="mod">
          <ac:chgData name="Leah Bergman" userId="e278bae1-44f1-486f-817b-9ab04a8946aa" providerId="ADAL" clId="{8CFD5919-30AA-49BD-9BB8-92AD3F7754C1}" dt="2024-10-01T21:39:00.938" v="301"/>
          <ac:spMkLst>
            <pc:docMk/>
            <pc:sldMk cId="922596535" sldId="300"/>
            <ac:spMk id="4" creationId="{46A74A1F-743B-E3F0-7805-CCD55755B2E8}"/>
          </ac:spMkLst>
        </pc:spChg>
        <pc:spChg chg="add mod">
          <ac:chgData name="Leah Bergman" userId="e278bae1-44f1-486f-817b-9ab04a8946aa" providerId="ADAL" clId="{8CFD5919-30AA-49BD-9BB8-92AD3F7754C1}" dt="2024-10-01T20:49:40.568" v="75" actId="1076"/>
          <ac:spMkLst>
            <pc:docMk/>
            <pc:sldMk cId="922596535" sldId="300"/>
            <ac:spMk id="5" creationId="{29F0EB0B-727A-C186-63B9-457CD52D350C}"/>
          </ac:spMkLst>
        </pc:spChg>
        <pc:spChg chg="add mod">
          <ac:chgData name="Leah Bergman" userId="e278bae1-44f1-486f-817b-9ab04a8946aa" providerId="ADAL" clId="{8CFD5919-30AA-49BD-9BB8-92AD3F7754C1}" dt="2024-10-01T20:44:31.570" v="51" actId="1076"/>
          <ac:spMkLst>
            <pc:docMk/>
            <pc:sldMk cId="922596535" sldId="300"/>
            <ac:spMk id="6" creationId="{41E2A167-1A54-BE00-C079-CC75E0EEB9A4}"/>
          </ac:spMkLst>
        </pc:spChg>
        <pc:spChg chg="mod">
          <ac:chgData name="Leah Bergman" userId="e278bae1-44f1-486f-817b-9ab04a8946aa" providerId="ADAL" clId="{8CFD5919-30AA-49BD-9BB8-92AD3F7754C1}" dt="2024-10-01T21:39:00.938" v="301"/>
          <ac:spMkLst>
            <pc:docMk/>
            <pc:sldMk cId="922596535" sldId="300"/>
            <ac:spMk id="13" creationId="{863CDE67-B231-1BF4-FC1C-AD4E68AD53D1}"/>
          </ac:spMkLst>
        </pc:spChg>
        <pc:spChg chg="del mod">
          <ac:chgData name="Leah Bergman" userId="e278bae1-44f1-486f-817b-9ab04a8946aa" providerId="ADAL" clId="{8CFD5919-30AA-49BD-9BB8-92AD3F7754C1}" dt="2024-10-01T20:44:36.641" v="53" actId="478"/>
          <ac:spMkLst>
            <pc:docMk/>
            <pc:sldMk cId="922596535" sldId="300"/>
            <ac:spMk id="14" creationId="{E677E033-A95E-B9D2-E425-8B381279DD85}"/>
          </ac:spMkLst>
        </pc:spChg>
        <pc:spChg chg="mod">
          <ac:chgData name="Leah Bergman" userId="e278bae1-44f1-486f-817b-9ab04a8946aa" providerId="ADAL" clId="{8CFD5919-30AA-49BD-9BB8-92AD3F7754C1}" dt="2024-10-07T00:35:30.108" v="2674" actId="20577"/>
          <ac:spMkLst>
            <pc:docMk/>
            <pc:sldMk cId="922596535" sldId="300"/>
            <ac:spMk id="15" creationId="{81973733-3EC3-0B96-E7E0-74561F3B68B0}"/>
          </ac:spMkLst>
        </pc:spChg>
        <pc:picChg chg="add mod">
          <ac:chgData name="Leah Bergman" userId="e278bae1-44f1-486f-817b-9ab04a8946aa" providerId="ADAL" clId="{8CFD5919-30AA-49BD-9BB8-92AD3F7754C1}" dt="2024-10-07T18:58:28.359" v="5680" actId="14826"/>
          <ac:picMkLst>
            <pc:docMk/>
            <pc:sldMk cId="922596535" sldId="300"/>
            <ac:picMk id="8" creationId="{B0C09E0F-2386-3CFA-580A-F1017243A3F1}"/>
          </ac:picMkLst>
        </pc:picChg>
        <pc:picChg chg="add mod">
          <ac:chgData name="Leah Bergman" userId="e278bae1-44f1-486f-817b-9ab04a8946aa" providerId="ADAL" clId="{8CFD5919-30AA-49BD-9BB8-92AD3F7754C1}" dt="2024-10-01T20:49:59.837" v="78" actId="207"/>
          <ac:picMkLst>
            <pc:docMk/>
            <pc:sldMk cId="922596535" sldId="300"/>
            <ac:picMk id="10" creationId="{F8CFF237-A68E-4CA1-920F-23F108A32378}"/>
          </ac:picMkLst>
        </pc:picChg>
        <pc:picChg chg="add mod">
          <ac:chgData name="Leah Bergman" userId="e278bae1-44f1-486f-817b-9ab04a8946aa" providerId="ADAL" clId="{8CFD5919-30AA-49BD-9BB8-92AD3F7754C1}" dt="2024-10-01T20:50:31.303" v="82" actId="207"/>
          <ac:picMkLst>
            <pc:docMk/>
            <pc:sldMk cId="922596535" sldId="300"/>
            <ac:picMk id="12" creationId="{DCC71DB6-3EFE-A69A-9778-75A7C968C1ED}"/>
          </ac:picMkLst>
        </pc:picChg>
      </pc:sldChg>
      <pc:sldChg chg="addSp delSp modSp new mod modAnim modNotesTx">
        <pc:chgData name="Leah Bergman" userId="e278bae1-44f1-486f-817b-9ab04a8946aa" providerId="ADAL" clId="{8CFD5919-30AA-49BD-9BB8-92AD3F7754C1}" dt="2024-10-08T15:37:58.777" v="7164"/>
        <pc:sldMkLst>
          <pc:docMk/>
          <pc:sldMk cId="2367931275" sldId="301"/>
        </pc:sldMkLst>
        <pc:spChg chg="mod">
          <ac:chgData name="Leah Bergman" userId="e278bae1-44f1-486f-817b-9ab04a8946aa" providerId="ADAL" clId="{8CFD5919-30AA-49BD-9BB8-92AD3F7754C1}" dt="2024-10-07T17:38:44.033" v="4746" actId="20577"/>
          <ac:spMkLst>
            <pc:docMk/>
            <pc:sldMk cId="2367931275" sldId="301"/>
            <ac:spMk id="5" creationId="{93071866-1CB1-A597-9E06-9E12EBDAE9CE}"/>
          </ac:spMkLst>
        </pc:spChg>
        <pc:spChg chg="mod">
          <ac:chgData name="Leah Bergman" userId="e278bae1-44f1-486f-817b-9ab04a8946aa" providerId="ADAL" clId="{8CFD5919-30AA-49BD-9BB8-92AD3F7754C1}" dt="2024-10-07T00:35:24.584" v="2662" actId="20577"/>
          <ac:spMkLst>
            <pc:docMk/>
            <pc:sldMk cId="2367931275" sldId="301"/>
            <ac:spMk id="6" creationId="{B9853872-84D7-66C1-EE73-0CCE8529D0A2}"/>
          </ac:spMkLst>
        </pc:spChg>
        <pc:spChg chg="add del mod">
          <ac:chgData name="Leah Bergman" userId="e278bae1-44f1-486f-817b-9ab04a8946aa" providerId="ADAL" clId="{8CFD5919-30AA-49BD-9BB8-92AD3F7754C1}" dt="2024-10-07T00:54:08.337" v="3114" actId="931"/>
          <ac:spMkLst>
            <pc:docMk/>
            <pc:sldMk cId="2367931275" sldId="301"/>
            <ac:spMk id="7" creationId="{65187036-C3C4-50DF-5F7A-07BE5075EDDB}"/>
          </ac:spMkLst>
        </pc:spChg>
        <pc:spChg chg="del">
          <ac:chgData name="Leah Bergman" userId="e278bae1-44f1-486f-817b-9ab04a8946aa" providerId="ADAL" clId="{8CFD5919-30AA-49BD-9BB8-92AD3F7754C1}" dt="2024-10-07T00:53:57.153" v="3113" actId="478"/>
          <ac:spMkLst>
            <pc:docMk/>
            <pc:sldMk cId="2367931275" sldId="301"/>
            <ac:spMk id="10" creationId="{7DFCA901-0161-DD8B-9E43-FD3B929EE455}"/>
          </ac:spMkLst>
        </pc:spChg>
        <pc:spChg chg="del mod">
          <ac:chgData name="Leah Bergman" userId="e278bae1-44f1-486f-817b-9ab04a8946aa" providerId="ADAL" clId="{8CFD5919-30AA-49BD-9BB8-92AD3F7754C1}" dt="2024-10-07T00:54:20.487" v="3120" actId="478"/>
          <ac:spMkLst>
            <pc:docMk/>
            <pc:sldMk cId="2367931275" sldId="301"/>
            <ac:spMk id="11" creationId="{370B438D-0234-78E5-E216-F2FA2C7C1833}"/>
          </ac:spMkLst>
        </pc:spChg>
        <pc:spChg chg="add mod">
          <ac:chgData name="Leah Bergman" userId="e278bae1-44f1-486f-817b-9ab04a8946aa" providerId="ADAL" clId="{8CFD5919-30AA-49BD-9BB8-92AD3F7754C1}" dt="2024-10-07T01:00:54.924" v="3158" actId="14100"/>
          <ac:spMkLst>
            <pc:docMk/>
            <pc:sldMk cId="2367931275" sldId="301"/>
            <ac:spMk id="17" creationId="{5B86BE91-673A-E247-FDE9-943ECA242ECD}"/>
          </ac:spMkLst>
        </pc:spChg>
        <pc:spChg chg="add mod">
          <ac:chgData name="Leah Bergman" userId="e278bae1-44f1-486f-817b-9ab04a8946aa" providerId="ADAL" clId="{8CFD5919-30AA-49BD-9BB8-92AD3F7754C1}" dt="2024-10-07T16:55:30.271" v="3434" actId="1076"/>
          <ac:spMkLst>
            <pc:docMk/>
            <pc:sldMk cId="2367931275" sldId="301"/>
            <ac:spMk id="25" creationId="{6CC89961-71AE-2D8F-F729-6758E87CA4FC}"/>
          </ac:spMkLst>
        </pc:spChg>
        <pc:spChg chg="add mod">
          <ac:chgData name="Leah Bergman" userId="e278bae1-44f1-486f-817b-9ab04a8946aa" providerId="ADAL" clId="{8CFD5919-30AA-49BD-9BB8-92AD3F7754C1}" dt="2024-10-07T16:55:44.227" v="3448" actId="1076"/>
          <ac:spMkLst>
            <pc:docMk/>
            <pc:sldMk cId="2367931275" sldId="301"/>
            <ac:spMk id="26" creationId="{7DD6E36F-7D25-3E5B-DA48-65116ADF3145}"/>
          </ac:spMkLst>
        </pc:spChg>
        <pc:spChg chg="add mod">
          <ac:chgData name="Leah Bergman" userId="e278bae1-44f1-486f-817b-9ab04a8946aa" providerId="ADAL" clId="{8CFD5919-30AA-49BD-9BB8-92AD3F7754C1}" dt="2024-10-07T19:57:46.626" v="6006" actId="20577"/>
          <ac:spMkLst>
            <pc:docMk/>
            <pc:sldMk cId="2367931275" sldId="301"/>
            <ac:spMk id="27" creationId="{B41BF002-97F9-8942-46A5-3F760C1EF9E5}"/>
          </ac:spMkLst>
        </pc:spChg>
        <pc:spChg chg="add mod">
          <ac:chgData name="Leah Bergman" userId="e278bae1-44f1-486f-817b-9ab04a8946aa" providerId="ADAL" clId="{8CFD5919-30AA-49BD-9BB8-92AD3F7754C1}" dt="2024-10-07T16:56:15.661" v="3468" actId="1076"/>
          <ac:spMkLst>
            <pc:docMk/>
            <pc:sldMk cId="2367931275" sldId="301"/>
            <ac:spMk id="29" creationId="{83DCCF51-0656-4BD4-826C-A3C5D1D10256}"/>
          </ac:spMkLst>
        </pc:spChg>
        <pc:spChg chg="add mod">
          <ac:chgData name="Leah Bergman" userId="e278bae1-44f1-486f-817b-9ab04a8946aa" providerId="ADAL" clId="{8CFD5919-30AA-49BD-9BB8-92AD3F7754C1}" dt="2024-10-07T17:01:53.238" v="3509" actId="208"/>
          <ac:spMkLst>
            <pc:docMk/>
            <pc:sldMk cId="2367931275" sldId="301"/>
            <ac:spMk id="30" creationId="{B72B6481-29E3-DCC1-CA60-D71EB8878D29}"/>
          </ac:spMkLst>
        </pc:spChg>
        <pc:spChg chg="add mod">
          <ac:chgData name="Leah Bergman" userId="e278bae1-44f1-486f-817b-9ab04a8946aa" providerId="ADAL" clId="{8CFD5919-30AA-49BD-9BB8-92AD3F7754C1}" dt="2024-10-07T17:02:00.873" v="3511" actId="208"/>
          <ac:spMkLst>
            <pc:docMk/>
            <pc:sldMk cId="2367931275" sldId="301"/>
            <ac:spMk id="31" creationId="{2C374C69-DFE5-E20F-FAD0-146702DCD96D}"/>
          </ac:spMkLst>
        </pc:spChg>
        <pc:spChg chg="add mod">
          <ac:chgData name="Leah Bergman" userId="e278bae1-44f1-486f-817b-9ab04a8946aa" providerId="ADAL" clId="{8CFD5919-30AA-49BD-9BB8-92AD3F7754C1}" dt="2024-10-07T17:05:46.681" v="3535" actId="1076"/>
          <ac:spMkLst>
            <pc:docMk/>
            <pc:sldMk cId="2367931275" sldId="301"/>
            <ac:spMk id="32" creationId="{A6384C8D-E189-C5CF-4DF7-A4C7B26793D6}"/>
          </ac:spMkLst>
        </pc:spChg>
        <pc:spChg chg="add mod">
          <ac:chgData name="Leah Bergman" userId="e278bae1-44f1-486f-817b-9ab04a8946aa" providerId="ADAL" clId="{8CFD5919-30AA-49BD-9BB8-92AD3F7754C1}" dt="2024-10-07T17:06:03.809" v="3537" actId="1076"/>
          <ac:spMkLst>
            <pc:docMk/>
            <pc:sldMk cId="2367931275" sldId="301"/>
            <ac:spMk id="33" creationId="{75544FD1-3C7F-429D-C31C-9CD3F11A3FAE}"/>
          </ac:spMkLst>
        </pc:spChg>
        <pc:picChg chg="del">
          <ac:chgData name="Leah Bergman" userId="e278bae1-44f1-486f-817b-9ab04a8946aa" providerId="ADAL" clId="{8CFD5919-30AA-49BD-9BB8-92AD3F7754C1}" dt="2024-10-07T00:53:52.977" v="3112" actId="478"/>
          <ac:picMkLst>
            <pc:docMk/>
            <pc:sldMk cId="2367931275" sldId="301"/>
            <ac:picMk id="8" creationId="{E0D8BD91-870B-BF88-89FD-4B33564C1C46}"/>
          </ac:picMkLst>
        </pc:picChg>
        <pc:picChg chg="add mod modCrop">
          <ac:chgData name="Leah Bergman" userId="e278bae1-44f1-486f-817b-9ab04a8946aa" providerId="ADAL" clId="{8CFD5919-30AA-49BD-9BB8-92AD3F7754C1}" dt="2024-10-07T17:06:26.225" v="3541" actId="1076"/>
          <ac:picMkLst>
            <pc:docMk/>
            <pc:sldMk cId="2367931275" sldId="301"/>
            <ac:picMk id="12" creationId="{4363A468-3F1C-C620-D260-D4D8936C00C7}"/>
          </ac:picMkLst>
        </pc:picChg>
        <pc:picChg chg="mod">
          <ac:chgData name="Leah Bergman" userId="e278bae1-44f1-486f-817b-9ab04a8946aa" providerId="ADAL" clId="{8CFD5919-30AA-49BD-9BB8-92AD3F7754C1}" dt="2024-10-07T17:07:38.265" v="3553" actId="1440"/>
          <ac:picMkLst>
            <pc:docMk/>
            <pc:sldMk cId="2367931275" sldId="301"/>
            <ac:picMk id="13" creationId="{20568926-F32D-8BD3-6484-C8CA6A5C06A9}"/>
          </ac:picMkLst>
        </pc:picChg>
        <pc:picChg chg="mod">
          <ac:chgData name="Leah Bergman" userId="e278bae1-44f1-486f-817b-9ab04a8946aa" providerId="ADAL" clId="{8CFD5919-30AA-49BD-9BB8-92AD3F7754C1}" dt="2024-10-07T17:07:21.350" v="3552" actId="1076"/>
          <ac:picMkLst>
            <pc:docMk/>
            <pc:sldMk cId="2367931275" sldId="301"/>
            <ac:picMk id="14" creationId="{03212FD9-A246-4D7A-5EA8-044CB8518188}"/>
          </ac:picMkLst>
        </pc:picChg>
        <pc:picChg chg="add mod modCrop">
          <ac:chgData name="Leah Bergman" userId="e278bae1-44f1-486f-817b-9ab04a8946aa" providerId="ADAL" clId="{8CFD5919-30AA-49BD-9BB8-92AD3F7754C1}" dt="2024-10-07T00:57:57.549" v="3136" actId="1076"/>
          <ac:picMkLst>
            <pc:docMk/>
            <pc:sldMk cId="2367931275" sldId="301"/>
            <ac:picMk id="16" creationId="{C051A8C9-CD1F-93E5-1436-DFD0DE6A5D4A}"/>
          </ac:picMkLst>
        </pc:picChg>
        <pc:picChg chg="mod">
          <ac:chgData name="Leah Bergman" userId="e278bae1-44f1-486f-817b-9ab04a8946aa" providerId="ADAL" clId="{8CFD5919-30AA-49BD-9BB8-92AD3F7754C1}" dt="2024-10-07T17:07:21.350" v="3552" actId="1076"/>
          <ac:picMkLst>
            <pc:docMk/>
            <pc:sldMk cId="2367931275" sldId="301"/>
            <ac:picMk id="18" creationId="{D41D7ACE-CB5C-21A2-877B-0EA1EF6210C4}"/>
          </ac:picMkLst>
        </pc:picChg>
        <pc:picChg chg="add del mod modCrop">
          <ac:chgData name="Leah Bergman" userId="e278bae1-44f1-486f-817b-9ab04a8946aa" providerId="ADAL" clId="{8CFD5919-30AA-49BD-9BB8-92AD3F7754C1}" dt="2024-10-07T16:54:24.681" v="3408" actId="478"/>
          <ac:picMkLst>
            <pc:docMk/>
            <pc:sldMk cId="2367931275" sldId="301"/>
            <ac:picMk id="23" creationId="{AF29A1F4-CC69-A11E-6EAA-1F7ED4DACDD1}"/>
          </ac:picMkLst>
        </pc:picChg>
        <pc:cxnChg chg="add mod">
          <ac:chgData name="Leah Bergman" userId="e278bae1-44f1-486f-817b-9ab04a8946aa" providerId="ADAL" clId="{8CFD5919-30AA-49BD-9BB8-92AD3F7754C1}" dt="2024-10-07T17:06:26.225" v="3541" actId="1076"/>
          <ac:cxnSpMkLst>
            <pc:docMk/>
            <pc:sldMk cId="2367931275" sldId="301"/>
            <ac:cxnSpMk id="20" creationId="{72CA05C6-2F41-49D6-4343-44D4128F0552}"/>
          </ac:cxnSpMkLst>
        </pc:cxnChg>
      </pc:sldChg>
      <pc:sldChg chg="modSp add del mod modTransition">
        <pc:chgData name="Leah Bergman" userId="e278bae1-44f1-486f-817b-9ab04a8946aa" providerId="ADAL" clId="{8CFD5919-30AA-49BD-9BB8-92AD3F7754C1}" dt="2024-10-01T21:22:52.494" v="179" actId="2696"/>
        <pc:sldMkLst>
          <pc:docMk/>
          <pc:sldMk cId="2165981765" sldId="302"/>
        </pc:sldMkLst>
        <pc:spChg chg="mod">
          <ac:chgData name="Leah Bergman" userId="e278bae1-44f1-486f-817b-9ab04a8946aa" providerId="ADAL" clId="{8CFD5919-30AA-49BD-9BB8-92AD3F7754C1}" dt="2024-10-01T21:21:49.064" v="170" actId="962"/>
          <ac:spMkLst>
            <pc:docMk/>
            <pc:sldMk cId="2165981765" sldId="302"/>
            <ac:spMk id="2" creationId="{685AB074-B0A4-E19F-F3FE-EE22CB7293E5}"/>
          </ac:spMkLst>
        </pc:spChg>
        <pc:spChg chg="mod modVis">
          <ac:chgData name="Leah Bergman" userId="e278bae1-44f1-486f-817b-9ab04a8946aa" providerId="ADAL" clId="{8CFD5919-30AA-49BD-9BB8-92AD3F7754C1}" dt="2024-10-01T21:21:56.187" v="171" actId="962"/>
          <ac:spMkLst>
            <pc:docMk/>
            <pc:sldMk cId="2165981765" sldId="302"/>
            <ac:spMk id="5" creationId="{29F0EB0B-727A-C186-63B9-457CD52D350C}"/>
          </ac:spMkLst>
        </pc:spChg>
        <pc:spChg chg="mod">
          <ac:chgData name="Leah Bergman" userId="e278bae1-44f1-486f-817b-9ab04a8946aa" providerId="ADAL" clId="{8CFD5919-30AA-49BD-9BB8-92AD3F7754C1}" dt="2024-10-01T21:22:00.512" v="172" actId="962"/>
          <ac:spMkLst>
            <pc:docMk/>
            <pc:sldMk cId="2165981765" sldId="302"/>
            <ac:spMk id="6" creationId="{41E2A167-1A54-BE00-C079-CC75E0EEB9A4}"/>
          </ac:spMkLst>
        </pc:spChg>
        <pc:picChg chg="mod">
          <ac:chgData name="Leah Bergman" userId="e278bae1-44f1-486f-817b-9ab04a8946aa" providerId="ADAL" clId="{8CFD5919-30AA-49BD-9BB8-92AD3F7754C1}" dt="2024-10-01T21:20:08.445" v="163" actId="962"/>
          <ac:picMkLst>
            <pc:docMk/>
            <pc:sldMk cId="2165981765" sldId="302"/>
            <ac:picMk id="8" creationId="{B0C09E0F-2386-3CFA-580A-F1017243A3F1}"/>
          </ac:picMkLst>
        </pc:picChg>
      </pc:sldChg>
      <pc:sldChg chg="modSp add del mod modTransition modAnim">
        <pc:chgData name="Leah Bergman" userId="e278bae1-44f1-486f-817b-9ab04a8946aa" providerId="ADAL" clId="{8CFD5919-30AA-49BD-9BB8-92AD3F7754C1}" dt="2024-10-01T21:22:57" v="180" actId="2696"/>
        <pc:sldMkLst>
          <pc:docMk/>
          <pc:sldMk cId="873267024" sldId="303"/>
        </pc:sldMkLst>
        <pc:spChg chg="mod modVis">
          <ac:chgData name="Leah Bergman" userId="e278bae1-44f1-486f-817b-9ab04a8946aa" providerId="ADAL" clId="{8CFD5919-30AA-49BD-9BB8-92AD3F7754C1}" dt="2024-10-01T21:20:56.215" v="169" actId="14429"/>
          <ac:spMkLst>
            <pc:docMk/>
            <pc:sldMk cId="873267024" sldId="303"/>
            <ac:spMk id="2" creationId="{685AB074-B0A4-E19F-F3FE-EE22CB7293E5}"/>
          </ac:spMkLst>
        </pc:spChg>
        <pc:spChg chg="mod">
          <ac:chgData name="Leah Bergman" userId="e278bae1-44f1-486f-817b-9ab04a8946aa" providerId="ADAL" clId="{8CFD5919-30AA-49BD-9BB8-92AD3F7754C1}" dt="2024-10-01T21:20:38.421" v="166" actId="962"/>
          <ac:spMkLst>
            <pc:docMk/>
            <pc:sldMk cId="873267024" sldId="303"/>
            <ac:spMk id="5" creationId="{29F0EB0B-727A-C186-63B9-457CD52D350C}"/>
          </ac:spMkLst>
        </pc:spChg>
        <pc:spChg chg="mod">
          <ac:chgData name="Leah Bergman" userId="e278bae1-44f1-486f-817b-9ab04a8946aa" providerId="ADAL" clId="{8CFD5919-30AA-49BD-9BB8-92AD3F7754C1}" dt="2024-10-01T21:20:44.862" v="167" actId="962"/>
          <ac:spMkLst>
            <pc:docMk/>
            <pc:sldMk cId="873267024" sldId="303"/>
            <ac:spMk id="6" creationId="{41E2A167-1A54-BE00-C079-CC75E0EEB9A4}"/>
          </ac:spMkLst>
        </pc:spChg>
        <pc:picChg chg="mod">
          <ac:chgData name="Leah Bergman" userId="e278bae1-44f1-486f-817b-9ab04a8946aa" providerId="ADAL" clId="{8CFD5919-30AA-49BD-9BB8-92AD3F7754C1}" dt="2024-10-01T21:20:22.262" v="164" actId="962"/>
          <ac:picMkLst>
            <pc:docMk/>
            <pc:sldMk cId="873267024" sldId="303"/>
            <ac:picMk id="8" creationId="{B0C09E0F-2386-3CFA-580A-F1017243A3F1}"/>
          </ac:picMkLst>
        </pc:picChg>
        <pc:picChg chg="mod">
          <ac:chgData name="Leah Bergman" userId="e278bae1-44f1-486f-817b-9ab04a8946aa" providerId="ADAL" clId="{8CFD5919-30AA-49BD-9BB8-92AD3F7754C1}" dt="2024-10-01T20:58:47.129" v="99" actId="14100"/>
          <ac:picMkLst>
            <pc:docMk/>
            <pc:sldMk cId="873267024" sldId="303"/>
            <ac:picMk id="10" creationId="{F8CFF237-A68E-4CA1-920F-23F108A32378}"/>
          </ac:picMkLst>
        </pc:picChg>
      </pc:sldChg>
      <pc:sldChg chg="modSp add del mod ord">
        <pc:chgData name="Leah Bergman" userId="e278bae1-44f1-486f-817b-9ab04a8946aa" providerId="ADAL" clId="{8CFD5919-30AA-49BD-9BB8-92AD3F7754C1}" dt="2024-10-01T20:54:50.450" v="94" actId="2696"/>
        <pc:sldMkLst>
          <pc:docMk/>
          <pc:sldMk cId="3443071139" sldId="303"/>
        </pc:sldMkLst>
        <pc:spChg chg="mod">
          <ac:chgData name="Leah Bergman" userId="e278bae1-44f1-486f-817b-9ab04a8946aa" providerId="ADAL" clId="{8CFD5919-30AA-49BD-9BB8-92AD3F7754C1}" dt="2024-10-01T20:54:30.694" v="92" actId="1076"/>
          <ac:spMkLst>
            <pc:docMk/>
            <pc:sldMk cId="3443071139" sldId="303"/>
            <ac:spMk id="5" creationId="{29F0EB0B-727A-C186-63B9-457CD52D350C}"/>
          </ac:spMkLst>
        </pc:spChg>
        <pc:picChg chg="mod">
          <ac:chgData name="Leah Bergman" userId="e278bae1-44f1-486f-817b-9ab04a8946aa" providerId="ADAL" clId="{8CFD5919-30AA-49BD-9BB8-92AD3F7754C1}" dt="2024-10-01T20:54:46.921" v="93" actId="1076"/>
          <ac:picMkLst>
            <pc:docMk/>
            <pc:sldMk cId="3443071139" sldId="303"/>
            <ac:picMk id="10" creationId="{F8CFF237-A68E-4CA1-920F-23F108A32378}"/>
          </ac:picMkLst>
        </pc:picChg>
      </pc:sldChg>
      <pc:sldChg chg="modSp add del mod modTransition">
        <pc:chgData name="Leah Bergman" userId="e278bae1-44f1-486f-817b-9ab04a8946aa" providerId="ADAL" clId="{8CFD5919-30AA-49BD-9BB8-92AD3F7754C1}" dt="2024-10-01T21:22:57" v="180" actId="2696"/>
        <pc:sldMkLst>
          <pc:docMk/>
          <pc:sldMk cId="3490414812" sldId="304"/>
        </pc:sldMkLst>
        <pc:spChg chg="mod">
          <ac:chgData name="Leah Bergman" userId="e278bae1-44f1-486f-817b-9ab04a8946aa" providerId="ADAL" clId="{8CFD5919-30AA-49BD-9BB8-92AD3F7754C1}" dt="2024-10-01T21:22:26.948" v="178"/>
          <ac:spMkLst>
            <pc:docMk/>
            <pc:sldMk cId="3490414812" sldId="304"/>
            <ac:spMk id="2" creationId="{685AB074-B0A4-E19F-F3FE-EE22CB7293E5}"/>
          </ac:spMkLst>
        </pc:spChg>
        <pc:spChg chg="mod">
          <ac:chgData name="Leah Bergman" userId="e278bae1-44f1-486f-817b-9ab04a8946aa" providerId="ADAL" clId="{8CFD5919-30AA-49BD-9BB8-92AD3F7754C1}" dt="2024-10-01T21:22:26.329" v="177"/>
          <ac:spMkLst>
            <pc:docMk/>
            <pc:sldMk cId="3490414812" sldId="304"/>
            <ac:spMk id="5" creationId="{29F0EB0B-727A-C186-63B9-457CD52D350C}"/>
          </ac:spMkLst>
        </pc:spChg>
        <pc:spChg chg="mod">
          <ac:chgData name="Leah Bergman" userId="e278bae1-44f1-486f-817b-9ab04a8946aa" providerId="ADAL" clId="{8CFD5919-30AA-49BD-9BB8-92AD3F7754C1}" dt="2024-10-01T21:22:25.743" v="176"/>
          <ac:spMkLst>
            <pc:docMk/>
            <pc:sldMk cId="3490414812" sldId="304"/>
            <ac:spMk id="6" creationId="{41E2A167-1A54-BE00-C079-CC75E0EEB9A4}"/>
          </ac:spMkLst>
        </pc:spChg>
        <pc:picChg chg="mod">
          <ac:chgData name="Leah Bergman" userId="e278bae1-44f1-486f-817b-9ab04a8946aa" providerId="ADAL" clId="{8CFD5919-30AA-49BD-9BB8-92AD3F7754C1}" dt="2024-10-01T21:00:24.131" v="114" actId="1076"/>
          <ac:picMkLst>
            <pc:docMk/>
            <pc:sldMk cId="3490414812" sldId="304"/>
            <ac:picMk id="10" creationId="{F8CFF237-A68E-4CA1-920F-23F108A32378}"/>
          </ac:picMkLst>
        </pc:picChg>
        <pc:picChg chg="mod">
          <ac:chgData name="Leah Bergman" userId="e278bae1-44f1-486f-817b-9ab04a8946aa" providerId="ADAL" clId="{8CFD5919-30AA-49BD-9BB8-92AD3F7754C1}" dt="2024-10-01T21:00:02.221" v="110" actId="1076"/>
          <ac:picMkLst>
            <pc:docMk/>
            <pc:sldMk cId="3490414812" sldId="304"/>
            <ac:picMk id="12" creationId="{DCC71DB6-3EFE-A69A-9778-75A7C968C1ED}"/>
          </ac:picMkLst>
        </pc:picChg>
      </pc:sldChg>
      <pc:sldChg chg="ord">
        <pc:chgData name="Leah Bergman" userId="e278bae1-44f1-486f-817b-9ab04a8946aa" providerId="ADAL" clId="{8CFD5919-30AA-49BD-9BB8-92AD3F7754C1}" dt="2024-10-01T21:30:26.441" v="221"/>
        <pc:sldMkLst>
          <pc:docMk/>
          <pc:sldMk cId="3412212310" sldId="305"/>
        </pc:sldMkLst>
      </pc:sldChg>
      <pc:sldChg chg="delSp modSp add del mod">
        <pc:chgData name="Leah Bergman" userId="e278bae1-44f1-486f-817b-9ab04a8946aa" providerId="ADAL" clId="{8CFD5919-30AA-49BD-9BB8-92AD3F7754C1}" dt="2024-10-01T21:18:15.621" v="160" actId="2696"/>
        <pc:sldMkLst>
          <pc:docMk/>
          <pc:sldMk cId="891931037" sldId="306"/>
        </pc:sldMkLst>
        <pc:spChg chg="mod">
          <ac:chgData name="Leah Bergman" userId="e278bae1-44f1-486f-817b-9ab04a8946aa" providerId="ADAL" clId="{8CFD5919-30AA-49BD-9BB8-92AD3F7754C1}" dt="2024-10-01T21:17:07.561" v="159" actId="20577"/>
          <ac:spMkLst>
            <pc:docMk/>
            <pc:sldMk cId="891931037" sldId="306"/>
            <ac:spMk id="13" creationId="{863CDE67-B231-1BF4-FC1C-AD4E68AD53D1}"/>
          </ac:spMkLst>
        </pc:spChg>
        <pc:picChg chg="del">
          <ac:chgData name="Leah Bergman" userId="e278bae1-44f1-486f-817b-9ab04a8946aa" providerId="ADAL" clId="{8CFD5919-30AA-49BD-9BB8-92AD3F7754C1}" dt="2024-10-01T21:16:59.863" v="156" actId="478"/>
          <ac:picMkLst>
            <pc:docMk/>
            <pc:sldMk cId="891931037" sldId="306"/>
            <ac:picMk id="8" creationId="{B0C09E0F-2386-3CFA-580A-F1017243A3F1}"/>
          </ac:picMkLst>
        </pc:picChg>
        <pc:picChg chg="del">
          <ac:chgData name="Leah Bergman" userId="e278bae1-44f1-486f-817b-9ab04a8946aa" providerId="ADAL" clId="{8CFD5919-30AA-49BD-9BB8-92AD3F7754C1}" dt="2024-10-01T21:17:02.682" v="157" actId="478"/>
          <ac:picMkLst>
            <pc:docMk/>
            <pc:sldMk cId="891931037" sldId="306"/>
            <ac:picMk id="10" creationId="{F8CFF237-A68E-4CA1-920F-23F108A32378}"/>
          </ac:picMkLst>
        </pc:picChg>
        <pc:picChg chg="del">
          <ac:chgData name="Leah Bergman" userId="e278bae1-44f1-486f-817b-9ab04a8946aa" providerId="ADAL" clId="{8CFD5919-30AA-49BD-9BB8-92AD3F7754C1}" dt="2024-10-01T21:17:04.898" v="158" actId="478"/>
          <ac:picMkLst>
            <pc:docMk/>
            <pc:sldMk cId="891931037" sldId="306"/>
            <ac:picMk id="12" creationId="{DCC71DB6-3EFE-A69A-9778-75A7C968C1ED}"/>
          </ac:picMkLst>
        </pc:picChg>
      </pc:sldChg>
      <pc:sldChg chg="addSp modSp add mod modTransition modAnim modNotesTx">
        <pc:chgData name="Leah Bergman" userId="e278bae1-44f1-486f-817b-9ab04a8946aa" providerId="ADAL" clId="{8CFD5919-30AA-49BD-9BB8-92AD3F7754C1}" dt="2024-10-07T18:58:02.554" v="5678" actId="14826"/>
        <pc:sldMkLst>
          <pc:docMk/>
          <pc:sldMk cId="1246583120" sldId="306"/>
        </pc:sldMkLst>
        <pc:spChg chg="mod">
          <ac:chgData name="Leah Bergman" userId="e278bae1-44f1-486f-817b-9ab04a8946aa" providerId="ADAL" clId="{8CFD5919-30AA-49BD-9BB8-92AD3F7754C1}" dt="2024-10-01T21:58:11.242" v="599" actId="20577"/>
          <ac:spMkLst>
            <pc:docMk/>
            <pc:sldMk cId="1246583120" sldId="306"/>
            <ac:spMk id="2" creationId="{685AB074-B0A4-E19F-F3FE-EE22CB7293E5}"/>
          </ac:spMkLst>
        </pc:spChg>
        <pc:spChg chg="mod">
          <ac:chgData name="Leah Bergman" userId="e278bae1-44f1-486f-817b-9ab04a8946aa" providerId="ADAL" clId="{8CFD5919-30AA-49BD-9BB8-92AD3F7754C1}" dt="2024-10-01T21:39:00.938" v="301"/>
          <ac:spMkLst>
            <pc:docMk/>
            <pc:sldMk cId="1246583120" sldId="306"/>
            <ac:spMk id="3" creationId="{DA71B4FB-7A80-B9E9-23CC-F5B31FCA28B6}"/>
          </ac:spMkLst>
        </pc:spChg>
        <pc:spChg chg="mod">
          <ac:chgData name="Leah Bergman" userId="e278bae1-44f1-486f-817b-9ab04a8946aa" providerId="ADAL" clId="{8CFD5919-30AA-49BD-9BB8-92AD3F7754C1}" dt="2024-10-01T21:39:00.938" v="301"/>
          <ac:spMkLst>
            <pc:docMk/>
            <pc:sldMk cId="1246583120" sldId="306"/>
            <ac:spMk id="4" creationId="{46A74A1F-743B-E3F0-7805-CCD55755B2E8}"/>
          </ac:spMkLst>
        </pc:spChg>
        <pc:spChg chg="mod">
          <ac:chgData name="Leah Bergman" userId="e278bae1-44f1-486f-817b-9ab04a8946aa" providerId="ADAL" clId="{8CFD5919-30AA-49BD-9BB8-92AD3F7754C1}" dt="2024-10-01T21:23:22.341" v="186"/>
          <ac:spMkLst>
            <pc:docMk/>
            <pc:sldMk cId="1246583120" sldId="306"/>
            <ac:spMk id="5" creationId="{29F0EB0B-727A-C186-63B9-457CD52D350C}"/>
          </ac:spMkLst>
        </pc:spChg>
        <pc:spChg chg="mod">
          <ac:chgData name="Leah Bergman" userId="e278bae1-44f1-486f-817b-9ab04a8946aa" providerId="ADAL" clId="{8CFD5919-30AA-49BD-9BB8-92AD3F7754C1}" dt="2024-10-01T21:23:21.771" v="185"/>
          <ac:spMkLst>
            <pc:docMk/>
            <pc:sldMk cId="1246583120" sldId="306"/>
            <ac:spMk id="6" creationId="{41E2A167-1A54-BE00-C079-CC75E0EEB9A4}"/>
          </ac:spMkLst>
        </pc:spChg>
        <pc:spChg chg="add mod">
          <ac:chgData name="Leah Bergman" userId="e278bae1-44f1-486f-817b-9ab04a8946aa" providerId="ADAL" clId="{8CFD5919-30AA-49BD-9BB8-92AD3F7754C1}" dt="2024-10-01T21:59:23.306" v="647" actId="207"/>
          <ac:spMkLst>
            <pc:docMk/>
            <pc:sldMk cId="1246583120" sldId="306"/>
            <ac:spMk id="7" creationId="{AFA95D1B-9ABF-9A06-3843-72E83456B375}"/>
          </ac:spMkLst>
        </pc:spChg>
        <pc:spChg chg="mod">
          <ac:chgData name="Leah Bergman" userId="e278bae1-44f1-486f-817b-9ab04a8946aa" providerId="ADAL" clId="{8CFD5919-30AA-49BD-9BB8-92AD3F7754C1}" dt="2024-10-01T21:39:00.938" v="301"/>
          <ac:spMkLst>
            <pc:docMk/>
            <pc:sldMk cId="1246583120" sldId="306"/>
            <ac:spMk id="13" creationId="{863CDE67-B231-1BF4-FC1C-AD4E68AD53D1}"/>
          </ac:spMkLst>
        </pc:spChg>
        <pc:spChg chg="mod">
          <ac:chgData name="Leah Bergman" userId="e278bae1-44f1-486f-817b-9ab04a8946aa" providerId="ADAL" clId="{8CFD5919-30AA-49BD-9BB8-92AD3F7754C1}" dt="2024-10-07T00:35:35.030" v="2686" actId="20577"/>
          <ac:spMkLst>
            <pc:docMk/>
            <pc:sldMk cId="1246583120" sldId="306"/>
            <ac:spMk id="15" creationId="{81973733-3EC3-0B96-E7E0-74561F3B68B0}"/>
          </ac:spMkLst>
        </pc:spChg>
        <pc:picChg chg="mod">
          <ac:chgData name="Leah Bergman" userId="e278bae1-44f1-486f-817b-9ab04a8946aa" providerId="ADAL" clId="{8CFD5919-30AA-49BD-9BB8-92AD3F7754C1}" dt="2024-10-07T18:58:02.554" v="5678" actId="14826"/>
          <ac:picMkLst>
            <pc:docMk/>
            <pc:sldMk cId="1246583120" sldId="306"/>
            <ac:picMk id="8" creationId="{B0C09E0F-2386-3CFA-580A-F1017243A3F1}"/>
          </ac:picMkLst>
        </pc:picChg>
      </pc:sldChg>
      <pc:sldChg chg="addSp delSp modSp del mod modAnim">
        <pc:chgData name="Leah Bergman" userId="e278bae1-44f1-486f-817b-9ab04a8946aa" providerId="ADAL" clId="{8CFD5919-30AA-49BD-9BB8-92AD3F7754C1}" dt="2024-10-07T17:59:29.701" v="5621" actId="47"/>
        <pc:sldMkLst>
          <pc:docMk/>
          <pc:sldMk cId="1106713002" sldId="326"/>
        </pc:sldMkLst>
        <pc:spChg chg="mod">
          <ac:chgData name="Leah Bergman" userId="e278bae1-44f1-486f-817b-9ab04a8946aa" providerId="ADAL" clId="{8CFD5919-30AA-49BD-9BB8-92AD3F7754C1}" dt="2024-10-01T21:39:00.938" v="301"/>
          <ac:spMkLst>
            <pc:docMk/>
            <pc:sldMk cId="1106713002" sldId="326"/>
            <ac:spMk id="2" creationId="{C3A8A4CC-F774-75FC-4142-1CA2501F1587}"/>
          </ac:spMkLst>
        </pc:spChg>
        <pc:spChg chg="mod">
          <ac:chgData name="Leah Bergman" userId="e278bae1-44f1-486f-817b-9ab04a8946aa" providerId="ADAL" clId="{8CFD5919-30AA-49BD-9BB8-92AD3F7754C1}" dt="2024-10-01T21:39:00.938" v="301"/>
          <ac:spMkLst>
            <pc:docMk/>
            <pc:sldMk cId="1106713002" sldId="326"/>
            <ac:spMk id="3" creationId="{5BA6EA1E-D68B-922B-7754-1BCD9D24515D}"/>
          </ac:spMkLst>
        </pc:spChg>
        <pc:spChg chg="mod">
          <ac:chgData name="Leah Bergman" userId="e278bae1-44f1-486f-817b-9ab04a8946aa" providerId="ADAL" clId="{8CFD5919-30AA-49BD-9BB8-92AD3F7754C1}" dt="2024-10-01T21:39:00.938" v="301"/>
          <ac:spMkLst>
            <pc:docMk/>
            <pc:sldMk cId="1106713002" sldId="326"/>
            <ac:spMk id="4" creationId="{D1C67233-5CB5-9D86-FC57-836BDC0A3575}"/>
          </ac:spMkLst>
        </pc:spChg>
        <pc:spChg chg="add mod">
          <ac:chgData name="Leah Bergman" userId="e278bae1-44f1-486f-817b-9ab04a8946aa" providerId="ADAL" clId="{8CFD5919-30AA-49BD-9BB8-92AD3F7754C1}" dt="2024-10-07T00:37:51.231" v="2800"/>
          <ac:spMkLst>
            <pc:docMk/>
            <pc:sldMk cId="1106713002" sldId="326"/>
            <ac:spMk id="5" creationId="{FB0C3B21-B228-7FA9-2364-19FA89875294}"/>
          </ac:spMkLst>
        </pc:spChg>
        <pc:spChg chg="del">
          <ac:chgData name="Leah Bergman" userId="e278bae1-44f1-486f-817b-9ab04a8946aa" providerId="ADAL" clId="{8CFD5919-30AA-49BD-9BB8-92AD3F7754C1}" dt="2024-10-01T22:21:14.396" v="1040" actId="478"/>
          <ac:spMkLst>
            <pc:docMk/>
            <pc:sldMk cId="1106713002" sldId="326"/>
            <ac:spMk id="7" creationId="{13A67C6C-4E55-D708-750A-D6B59CB5B64A}"/>
          </ac:spMkLst>
        </pc:spChg>
        <pc:spChg chg="del">
          <ac:chgData name="Leah Bergman" userId="e278bae1-44f1-486f-817b-9ab04a8946aa" providerId="ADAL" clId="{8CFD5919-30AA-49BD-9BB8-92AD3F7754C1}" dt="2024-10-01T22:21:01.432" v="1034" actId="478"/>
          <ac:spMkLst>
            <pc:docMk/>
            <pc:sldMk cId="1106713002" sldId="326"/>
            <ac:spMk id="9" creationId="{32D911CC-7159-9B59-876D-B209812B1B1A}"/>
          </ac:spMkLst>
        </pc:spChg>
        <pc:spChg chg="del">
          <ac:chgData name="Leah Bergman" userId="e278bae1-44f1-486f-817b-9ab04a8946aa" providerId="ADAL" clId="{8CFD5919-30AA-49BD-9BB8-92AD3F7754C1}" dt="2024-10-01T22:20:59.840" v="1033" actId="478"/>
          <ac:spMkLst>
            <pc:docMk/>
            <pc:sldMk cId="1106713002" sldId="326"/>
            <ac:spMk id="11" creationId="{E2B06F20-EE34-929A-F09D-D304E021B88A}"/>
          </ac:spMkLst>
        </pc:spChg>
        <pc:spChg chg="del">
          <ac:chgData name="Leah Bergman" userId="e278bae1-44f1-486f-817b-9ab04a8946aa" providerId="ADAL" clId="{8CFD5919-30AA-49BD-9BB8-92AD3F7754C1}" dt="2024-10-01T22:21:08.702" v="1037" actId="478"/>
          <ac:spMkLst>
            <pc:docMk/>
            <pc:sldMk cId="1106713002" sldId="326"/>
            <ac:spMk id="13" creationId="{F7528150-8495-DFF9-E3AB-AF9CB59CB448}"/>
          </ac:spMkLst>
        </pc:spChg>
        <pc:spChg chg="mod">
          <ac:chgData name="Leah Bergman" userId="e278bae1-44f1-486f-817b-9ab04a8946aa" providerId="ADAL" clId="{8CFD5919-30AA-49BD-9BB8-92AD3F7754C1}" dt="2024-10-01T22:21:36.730" v="1086" actId="20577"/>
          <ac:spMkLst>
            <pc:docMk/>
            <pc:sldMk cId="1106713002" sldId="326"/>
            <ac:spMk id="18" creationId="{ACEF1B4F-DD7B-4EE7-86C7-C3155E432D5F}"/>
          </ac:spMkLst>
        </pc:spChg>
        <pc:spChg chg="mod">
          <ac:chgData name="Leah Bergman" userId="e278bae1-44f1-486f-817b-9ab04a8946aa" providerId="ADAL" clId="{8CFD5919-30AA-49BD-9BB8-92AD3F7754C1}" dt="2024-10-01T22:21:16.985" v="1041" actId="1076"/>
          <ac:spMkLst>
            <pc:docMk/>
            <pc:sldMk cId="1106713002" sldId="326"/>
            <ac:spMk id="19" creationId="{7A24DCCC-7833-F314-4DFB-9F6C548C27CE}"/>
          </ac:spMkLst>
        </pc:spChg>
        <pc:spChg chg="mod">
          <ac:chgData name="Leah Bergman" userId="e278bae1-44f1-486f-817b-9ab04a8946aa" providerId="ADAL" clId="{8CFD5919-30AA-49BD-9BB8-92AD3F7754C1}" dt="2024-10-01T22:21:27.749" v="1076" actId="20577"/>
          <ac:spMkLst>
            <pc:docMk/>
            <pc:sldMk cId="1106713002" sldId="326"/>
            <ac:spMk id="25" creationId="{437F5189-1657-BA85-EE4A-5B3717E4895D}"/>
          </ac:spMkLst>
        </pc:spChg>
        <pc:spChg chg="mod">
          <ac:chgData name="Leah Bergman" userId="e278bae1-44f1-486f-817b-9ab04a8946aa" providerId="ADAL" clId="{8CFD5919-30AA-49BD-9BB8-92AD3F7754C1}" dt="2024-10-01T22:21:23.095" v="1060" actId="20577"/>
          <ac:spMkLst>
            <pc:docMk/>
            <pc:sldMk cId="1106713002" sldId="326"/>
            <ac:spMk id="32" creationId="{602CB78B-AE37-24B1-61A3-CADB7C0D8C78}"/>
          </ac:spMkLst>
        </pc:spChg>
      </pc:sldChg>
      <pc:sldChg chg="addSp delSp modSp del mod modAnim">
        <pc:chgData name="Leah Bergman" userId="e278bae1-44f1-486f-817b-9ab04a8946aa" providerId="ADAL" clId="{8CFD5919-30AA-49BD-9BB8-92AD3F7754C1}" dt="2024-10-07T17:59:29.701" v="5621" actId="47"/>
        <pc:sldMkLst>
          <pc:docMk/>
          <pc:sldMk cId="1304391416" sldId="328"/>
        </pc:sldMkLst>
        <pc:spChg chg="mod">
          <ac:chgData name="Leah Bergman" userId="e278bae1-44f1-486f-817b-9ab04a8946aa" providerId="ADAL" clId="{8CFD5919-30AA-49BD-9BB8-92AD3F7754C1}" dt="2024-10-01T21:39:00.938" v="301"/>
          <ac:spMkLst>
            <pc:docMk/>
            <pc:sldMk cId="1304391416" sldId="328"/>
            <ac:spMk id="2" creationId="{C3A8A4CC-F774-75FC-4142-1CA2501F1587}"/>
          </ac:spMkLst>
        </pc:spChg>
        <pc:spChg chg="mod">
          <ac:chgData name="Leah Bergman" userId="e278bae1-44f1-486f-817b-9ab04a8946aa" providerId="ADAL" clId="{8CFD5919-30AA-49BD-9BB8-92AD3F7754C1}" dt="2024-10-01T21:39:00.938" v="301"/>
          <ac:spMkLst>
            <pc:docMk/>
            <pc:sldMk cId="1304391416" sldId="328"/>
            <ac:spMk id="3" creationId="{5BA6EA1E-D68B-922B-7754-1BCD9D24515D}"/>
          </ac:spMkLst>
        </pc:spChg>
        <pc:spChg chg="mod">
          <ac:chgData name="Leah Bergman" userId="e278bae1-44f1-486f-817b-9ab04a8946aa" providerId="ADAL" clId="{8CFD5919-30AA-49BD-9BB8-92AD3F7754C1}" dt="2024-10-01T21:39:00.938" v="301"/>
          <ac:spMkLst>
            <pc:docMk/>
            <pc:sldMk cId="1304391416" sldId="328"/>
            <ac:spMk id="4" creationId="{D1C67233-5CB5-9D86-FC57-836BDC0A3575}"/>
          </ac:spMkLst>
        </pc:spChg>
        <pc:spChg chg="add mod">
          <ac:chgData name="Leah Bergman" userId="e278bae1-44f1-486f-817b-9ab04a8946aa" providerId="ADAL" clId="{8CFD5919-30AA-49BD-9BB8-92AD3F7754C1}" dt="2024-10-07T00:37:31.357" v="2796" actId="207"/>
          <ac:spMkLst>
            <pc:docMk/>
            <pc:sldMk cId="1304391416" sldId="328"/>
            <ac:spMk id="5" creationId="{2F74721C-0A0A-1ADC-48AC-9FEC3D487518}"/>
          </ac:spMkLst>
        </pc:spChg>
        <pc:spChg chg="mod">
          <ac:chgData name="Leah Bergman" userId="e278bae1-44f1-486f-817b-9ab04a8946aa" providerId="ADAL" clId="{8CFD5919-30AA-49BD-9BB8-92AD3F7754C1}" dt="2024-10-01T22:14:53.615" v="883" actId="1076"/>
          <ac:spMkLst>
            <pc:docMk/>
            <pc:sldMk cId="1304391416" sldId="328"/>
            <ac:spMk id="10" creationId="{FCD85A48-8396-57C7-76B6-E8247627D1B7}"/>
          </ac:spMkLst>
        </pc:spChg>
        <pc:spChg chg="del">
          <ac:chgData name="Leah Bergman" userId="e278bae1-44f1-486f-817b-9ab04a8946aa" providerId="ADAL" clId="{8CFD5919-30AA-49BD-9BB8-92AD3F7754C1}" dt="2024-10-01T22:14:48.563" v="881" actId="478"/>
          <ac:spMkLst>
            <pc:docMk/>
            <pc:sldMk cId="1304391416" sldId="328"/>
            <ac:spMk id="11" creationId="{4E17A98B-75A9-94A4-56A2-E93D237804B7}"/>
          </ac:spMkLst>
        </pc:spChg>
        <pc:spChg chg="del">
          <ac:chgData name="Leah Bergman" userId="e278bae1-44f1-486f-817b-9ab04a8946aa" providerId="ADAL" clId="{8CFD5919-30AA-49BD-9BB8-92AD3F7754C1}" dt="2024-10-01T22:14:28.990" v="874" actId="478"/>
          <ac:spMkLst>
            <pc:docMk/>
            <pc:sldMk cId="1304391416" sldId="328"/>
            <ac:spMk id="12" creationId="{002FD850-8011-AA76-E070-7CAD63CFA2E2}"/>
          </ac:spMkLst>
        </pc:spChg>
        <pc:spChg chg="del">
          <ac:chgData name="Leah Bergman" userId="e278bae1-44f1-486f-817b-9ab04a8946aa" providerId="ADAL" clId="{8CFD5919-30AA-49BD-9BB8-92AD3F7754C1}" dt="2024-10-01T22:14:27.411" v="873" actId="478"/>
          <ac:spMkLst>
            <pc:docMk/>
            <pc:sldMk cId="1304391416" sldId="328"/>
            <ac:spMk id="13" creationId="{AF598C86-DEF1-2A05-5D5E-18BAE459ED95}"/>
          </ac:spMkLst>
        </pc:spChg>
        <pc:spChg chg="del">
          <ac:chgData name="Leah Bergman" userId="e278bae1-44f1-486f-817b-9ab04a8946aa" providerId="ADAL" clId="{8CFD5919-30AA-49BD-9BB8-92AD3F7754C1}" dt="2024-10-01T22:14:38.478" v="878" actId="478"/>
          <ac:spMkLst>
            <pc:docMk/>
            <pc:sldMk cId="1304391416" sldId="328"/>
            <ac:spMk id="14" creationId="{68715697-C81C-F21F-0F7F-BFBEA0DD8359}"/>
          </ac:spMkLst>
        </pc:spChg>
        <pc:spChg chg="del">
          <ac:chgData name="Leah Bergman" userId="e278bae1-44f1-486f-817b-9ab04a8946aa" providerId="ADAL" clId="{8CFD5919-30AA-49BD-9BB8-92AD3F7754C1}" dt="2024-10-01T22:14:36.874" v="877" actId="478"/>
          <ac:spMkLst>
            <pc:docMk/>
            <pc:sldMk cId="1304391416" sldId="328"/>
            <ac:spMk id="17" creationId="{B6AA5E82-364C-54BB-32D3-C61DC668C84F}"/>
          </ac:spMkLst>
        </pc:spChg>
        <pc:spChg chg="mod">
          <ac:chgData name="Leah Bergman" userId="e278bae1-44f1-486f-817b-9ab04a8946aa" providerId="ADAL" clId="{8CFD5919-30AA-49BD-9BB8-92AD3F7754C1}" dt="2024-10-01T22:14:43.130" v="879" actId="1076"/>
          <ac:spMkLst>
            <pc:docMk/>
            <pc:sldMk cId="1304391416" sldId="328"/>
            <ac:spMk id="19" creationId="{221F2A10-DF8A-7A7D-19D9-75F04B0D5856}"/>
          </ac:spMkLst>
        </pc:spChg>
        <pc:spChg chg="mod">
          <ac:chgData name="Leah Bergman" userId="e278bae1-44f1-486f-817b-9ab04a8946aa" providerId="ADAL" clId="{8CFD5919-30AA-49BD-9BB8-92AD3F7754C1}" dt="2024-10-01T22:14:33.555" v="875" actId="1076"/>
          <ac:spMkLst>
            <pc:docMk/>
            <pc:sldMk cId="1304391416" sldId="328"/>
            <ac:spMk id="21" creationId="{30EF1DC2-B8EC-9F8D-3999-FE23F9DAF926}"/>
          </ac:spMkLst>
        </pc:spChg>
      </pc:sldChg>
      <pc:sldChg chg="addSp delSp modSp add mod modTransition modAnim modNotesTx">
        <pc:chgData name="Leah Bergman" userId="e278bae1-44f1-486f-817b-9ab04a8946aa" providerId="ADAL" clId="{8CFD5919-30AA-49BD-9BB8-92AD3F7754C1}" dt="2024-10-07T21:44:55.864" v="6875"/>
        <pc:sldMkLst>
          <pc:docMk/>
          <pc:sldMk cId="293069654" sldId="329"/>
        </pc:sldMkLst>
        <pc:spChg chg="mod">
          <ac:chgData name="Leah Bergman" userId="e278bae1-44f1-486f-817b-9ab04a8946aa" providerId="ADAL" clId="{8CFD5919-30AA-49BD-9BB8-92AD3F7754C1}" dt="2024-10-01T21:39:00.938" v="301"/>
          <ac:spMkLst>
            <pc:docMk/>
            <pc:sldMk cId="293069654" sldId="329"/>
            <ac:spMk id="3" creationId="{DA71B4FB-7A80-B9E9-23CC-F5B31FCA28B6}"/>
          </ac:spMkLst>
        </pc:spChg>
        <pc:spChg chg="mod">
          <ac:chgData name="Leah Bergman" userId="e278bae1-44f1-486f-817b-9ab04a8946aa" providerId="ADAL" clId="{8CFD5919-30AA-49BD-9BB8-92AD3F7754C1}" dt="2024-10-01T21:39:00.938" v="301"/>
          <ac:spMkLst>
            <pc:docMk/>
            <pc:sldMk cId="293069654" sldId="329"/>
            <ac:spMk id="4" creationId="{46A74A1F-743B-E3F0-7805-CCD55755B2E8}"/>
          </ac:spMkLst>
        </pc:spChg>
        <pc:spChg chg="mod">
          <ac:chgData name="Leah Bergman" userId="e278bae1-44f1-486f-817b-9ab04a8946aa" providerId="ADAL" clId="{8CFD5919-30AA-49BD-9BB8-92AD3F7754C1}" dt="2024-10-01T21:58:15.099" v="600" actId="20577"/>
          <ac:spMkLst>
            <pc:docMk/>
            <pc:sldMk cId="293069654" sldId="329"/>
            <ac:spMk id="5" creationId="{29F0EB0B-727A-C186-63B9-457CD52D350C}"/>
          </ac:spMkLst>
        </pc:spChg>
        <pc:spChg chg="add mod">
          <ac:chgData name="Leah Bergman" userId="e278bae1-44f1-486f-817b-9ab04a8946aa" providerId="ADAL" clId="{8CFD5919-30AA-49BD-9BB8-92AD3F7754C1}" dt="2024-10-01T22:00:29.059" v="734" actId="1076"/>
          <ac:spMkLst>
            <pc:docMk/>
            <pc:sldMk cId="293069654" sldId="329"/>
            <ac:spMk id="7" creationId="{7D1DFD52-E570-91BC-FA08-9FCE1F8D2FF3}"/>
          </ac:spMkLst>
        </pc:spChg>
        <pc:spChg chg="add mod">
          <ac:chgData name="Leah Bergman" userId="e278bae1-44f1-486f-817b-9ab04a8946aa" providerId="ADAL" clId="{8CFD5919-30AA-49BD-9BB8-92AD3F7754C1}" dt="2024-10-07T21:44:55.864" v="6875"/>
          <ac:spMkLst>
            <pc:docMk/>
            <pc:sldMk cId="293069654" sldId="329"/>
            <ac:spMk id="11" creationId="{6CCA9FB0-0F2B-E07E-0B9B-70B83B1501F9}"/>
          </ac:spMkLst>
        </pc:spChg>
        <pc:spChg chg="mod">
          <ac:chgData name="Leah Bergman" userId="e278bae1-44f1-486f-817b-9ab04a8946aa" providerId="ADAL" clId="{8CFD5919-30AA-49BD-9BB8-92AD3F7754C1}" dt="2024-10-01T21:39:00.938" v="301"/>
          <ac:spMkLst>
            <pc:docMk/>
            <pc:sldMk cId="293069654" sldId="329"/>
            <ac:spMk id="13" creationId="{863CDE67-B231-1BF4-FC1C-AD4E68AD53D1}"/>
          </ac:spMkLst>
        </pc:spChg>
        <pc:spChg chg="mod">
          <ac:chgData name="Leah Bergman" userId="e278bae1-44f1-486f-817b-9ab04a8946aa" providerId="ADAL" clId="{8CFD5919-30AA-49BD-9BB8-92AD3F7754C1}" dt="2024-10-07T00:35:40.837" v="2698" actId="20577"/>
          <ac:spMkLst>
            <pc:docMk/>
            <pc:sldMk cId="293069654" sldId="329"/>
            <ac:spMk id="15" creationId="{81973733-3EC3-0B96-E7E0-74561F3B68B0}"/>
          </ac:spMkLst>
        </pc:spChg>
        <pc:picChg chg="del mod">
          <ac:chgData name="Leah Bergman" userId="e278bae1-44f1-486f-817b-9ab04a8946aa" providerId="ADAL" clId="{8CFD5919-30AA-49BD-9BB8-92AD3F7754C1}" dt="2024-10-07T21:44:55.332" v="6874" actId="478"/>
          <ac:picMkLst>
            <pc:docMk/>
            <pc:sldMk cId="293069654" sldId="329"/>
            <ac:picMk id="8" creationId="{B0C09E0F-2386-3CFA-580A-F1017243A3F1}"/>
          </ac:picMkLst>
        </pc:picChg>
        <pc:picChg chg="add mod">
          <ac:chgData name="Leah Bergman" userId="e278bae1-44f1-486f-817b-9ab04a8946aa" providerId="ADAL" clId="{8CFD5919-30AA-49BD-9BB8-92AD3F7754C1}" dt="2024-10-07T21:44:55.864" v="6875"/>
          <ac:picMkLst>
            <pc:docMk/>
            <pc:sldMk cId="293069654" sldId="329"/>
            <ac:picMk id="9" creationId="{014EE098-9721-F02A-19DF-7F47FA0D5D50}"/>
          </ac:picMkLst>
        </pc:picChg>
        <pc:picChg chg="mod">
          <ac:chgData name="Leah Bergman" userId="e278bae1-44f1-486f-817b-9ab04a8946aa" providerId="ADAL" clId="{8CFD5919-30AA-49BD-9BB8-92AD3F7754C1}" dt="2024-10-01T21:27:26.167" v="202" actId="1076"/>
          <ac:picMkLst>
            <pc:docMk/>
            <pc:sldMk cId="293069654" sldId="329"/>
            <ac:picMk id="10" creationId="{F8CFF237-A68E-4CA1-920F-23F108A32378}"/>
          </ac:picMkLst>
        </pc:picChg>
      </pc:sldChg>
      <pc:sldChg chg="addSp delSp modSp del mod modAnim">
        <pc:chgData name="Leah Bergman" userId="e278bae1-44f1-486f-817b-9ab04a8946aa" providerId="ADAL" clId="{8CFD5919-30AA-49BD-9BB8-92AD3F7754C1}" dt="2024-10-07T17:59:29.701" v="5621" actId="47"/>
        <pc:sldMkLst>
          <pc:docMk/>
          <pc:sldMk cId="1625965310" sldId="330"/>
        </pc:sldMkLst>
        <pc:spChg chg="mod">
          <ac:chgData name="Leah Bergman" userId="e278bae1-44f1-486f-817b-9ab04a8946aa" providerId="ADAL" clId="{8CFD5919-30AA-49BD-9BB8-92AD3F7754C1}" dt="2024-10-01T21:39:00.938" v="301"/>
          <ac:spMkLst>
            <pc:docMk/>
            <pc:sldMk cId="1625965310" sldId="330"/>
            <ac:spMk id="2" creationId="{C3A8A4CC-F774-75FC-4142-1CA2501F1587}"/>
          </ac:spMkLst>
        </pc:spChg>
        <pc:spChg chg="mod">
          <ac:chgData name="Leah Bergman" userId="e278bae1-44f1-486f-817b-9ab04a8946aa" providerId="ADAL" clId="{8CFD5919-30AA-49BD-9BB8-92AD3F7754C1}" dt="2024-10-01T21:39:00.938" v="301"/>
          <ac:spMkLst>
            <pc:docMk/>
            <pc:sldMk cId="1625965310" sldId="330"/>
            <ac:spMk id="3" creationId="{5BA6EA1E-D68B-922B-7754-1BCD9D24515D}"/>
          </ac:spMkLst>
        </pc:spChg>
        <pc:spChg chg="mod">
          <ac:chgData name="Leah Bergman" userId="e278bae1-44f1-486f-817b-9ab04a8946aa" providerId="ADAL" clId="{8CFD5919-30AA-49BD-9BB8-92AD3F7754C1}" dt="2024-10-01T21:39:00.938" v="301"/>
          <ac:spMkLst>
            <pc:docMk/>
            <pc:sldMk cId="1625965310" sldId="330"/>
            <ac:spMk id="4" creationId="{D1C67233-5CB5-9D86-FC57-836BDC0A3575}"/>
          </ac:spMkLst>
        </pc:spChg>
        <pc:spChg chg="add mod">
          <ac:chgData name="Leah Bergman" userId="e278bae1-44f1-486f-817b-9ab04a8946aa" providerId="ADAL" clId="{8CFD5919-30AA-49BD-9BB8-92AD3F7754C1}" dt="2024-10-07T00:37:45.774" v="2798"/>
          <ac:spMkLst>
            <pc:docMk/>
            <pc:sldMk cId="1625965310" sldId="330"/>
            <ac:spMk id="10" creationId="{A1438715-87A2-F12E-64E7-59CE9986D2C7}"/>
          </ac:spMkLst>
        </pc:spChg>
        <pc:spChg chg="del mod">
          <ac:chgData name="Leah Bergman" userId="e278bae1-44f1-486f-817b-9ab04a8946aa" providerId="ADAL" clId="{8CFD5919-30AA-49BD-9BB8-92AD3F7754C1}" dt="2024-10-01T22:46:33.536" v="1508" actId="478"/>
          <ac:spMkLst>
            <pc:docMk/>
            <pc:sldMk cId="1625965310" sldId="330"/>
            <ac:spMk id="10" creationId="{FCD85A48-8396-57C7-76B6-E8247627D1B7}"/>
          </ac:spMkLst>
        </pc:spChg>
        <pc:spChg chg="del">
          <ac:chgData name="Leah Bergman" userId="e278bae1-44f1-486f-817b-9ab04a8946aa" providerId="ADAL" clId="{8CFD5919-30AA-49BD-9BB8-92AD3F7754C1}" dt="2024-10-01T22:44:43.361" v="1459" actId="478"/>
          <ac:spMkLst>
            <pc:docMk/>
            <pc:sldMk cId="1625965310" sldId="330"/>
            <ac:spMk id="11" creationId="{4E17A98B-75A9-94A4-56A2-E93D237804B7}"/>
          </ac:spMkLst>
        </pc:spChg>
        <pc:spChg chg="del">
          <ac:chgData name="Leah Bergman" userId="e278bae1-44f1-486f-817b-9ab04a8946aa" providerId="ADAL" clId="{8CFD5919-30AA-49BD-9BB8-92AD3F7754C1}" dt="2024-10-01T22:19:38.234" v="970" actId="478"/>
          <ac:spMkLst>
            <pc:docMk/>
            <pc:sldMk cId="1625965310" sldId="330"/>
            <ac:spMk id="12" creationId="{002FD850-8011-AA76-E070-7CAD63CFA2E2}"/>
          </ac:spMkLst>
        </pc:spChg>
        <pc:spChg chg="del">
          <ac:chgData name="Leah Bergman" userId="e278bae1-44f1-486f-817b-9ab04a8946aa" providerId="ADAL" clId="{8CFD5919-30AA-49BD-9BB8-92AD3F7754C1}" dt="2024-10-01T22:19:36.526" v="969" actId="478"/>
          <ac:spMkLst>
            <pc:docMk/>
            <pc:sldMk cId="1625965310" sldId="330"/>
            <ac:spMk id="13" creationId="{AF598C86-DEF1-2A05-5D5E-18BAE459ED95}"/>
          </ac:spMkLst>
        </pc:spChg>
        <pc:spChg chg="del">
          <ac:chgData name="Leah Bergman" userId="e278bae1-44f1-486f-817b-9ab04a8946aa" providerId="ADAL" clId="{8CFD5919-30AA-49BD-9BB8-92AD3F7754C1}" dt="2024-10-01T22:19:44.425" v="972" actId="478"/>
          <ac:spMkLst>
            <pc:docMk/>
            <pc:sldMk cId="1625965310" sldId="330"/>
            <ac:spMk id="14" creationId="{68715697-C81C-F21F-0F7F-BFBEA0DD8359}"/>
          </ac:spMkLst>
        </pc:spChg>
        <pc:spChg chg="mod">
          <ac:chgData name="Leah Bergman" userId="e278bae1-44f1-486f-817b-9ab04a8946aa" providerId="ADAL" clId="{8CFD5919-30AA-49BD-9BB8-92AD3F7754C1}" dt="2024-10-01T22:47:00.245" v="1512" actId="1076"/>
          <ac:spMkLst>
            <pc:docMk/>
            <pc:sldMk cId="1625965310" sldId="330"/>
            <ac:spMk id="19" creationId="{221F2A10-DF8A-7A7D-19D9-75F04B0D5856}"/>
          </ac:spMkLst>
        </pc:spChg>
        <pc:spChg chg="mod">
          <ac:chgData name="Leah Bergman" userId="e278bae1-44f1-486f-817b-9ab04a8946aa" providerId="ADAL" clId="{8CFD5919-30AA-49BD-9BB8-92AD3F7754C1}" dt="2024-10-01T22:46:48.793" v="1510" actId="1076"/>
          <ac:spMkLst>
            <pc:docMk/>
            <pc:sldMk cId="1625965310" sldId="330"/>
            <ac:spMk id="21" creationId="{30EF1DC2-B8EC-9F8D-3999-FE23F9DAF926}"/>
          </ac:spMkLst>
        </pc:spChg>
      </pc:sldChg>
      <pc:sldChg chg="addSp delSp modSp add mod modTransition modAnim modNotesTx">
        <pc:chgData name="Leah Bergman" userId="e278bae1-44f1-486f-817b-9ab04a8946aa" providerId="ADAL" clId="{8CFD5919-30AA-49BD-9BB8-92AD3F7754C1}" dt="2024-10-07T21:45:19.847" v="6879"/>
        <pc:sldMkLst>
          <pc:docMk/>
          <pc:sldMk cId="3424165672" sldId="331"/>
        </pc:sldMkLst>
        <pc:spChg chg="mod">
          <ac:chgData name="Leah Bergman" userId="e278bae1-44f1-486f-817b-9ab04a8946aa" providerId="ADAL" clId="{8CFD5919-30AA-49BD-9BB8-92AD3F7754C1}" dt="2024-10-01T21:39:00.938" v="301"/>
          <ac:spMkLst>
            <pc:docMk/>
            <pc:sldMk cId="3424165672" sldId="331"/>
            <ac:spMk id="3" creationId="{DA71B4FB-7A80-B9E9-23CC-F5B31FCA28B6}"/>
          </ac:spMkLst>
        </pc:spChg>
        <pc:spChg chg="mod">
          <ac:chgData name="Leah Bergman" userId="e278bae1-44f1-486f-817b-9ab04a8946aa" providerId="ADAL" clId="{8CFD5919-30AA-49BD-9BB8-92AD3F7754C1}" dt="2024-10-01T21:39:00.938" v="301"/>
          <ac:spMkLst>
            <pc:docMk/>
            <pc:sldMk cId="3424165672" sldId="331"/>
            <ac:spMk id="4" creationId="{46A74A1F-743B-E3F0-7805-CCD55755B2E8}"/>
          </ac:spMkLst>
        </pc:spChg>
        <pc:spChg chg="mod">
          <ac:chgData name="Leah Bergman" userId="e278bae1-44f1-486f-817b-9ab04a8946aa" providerId="ADAL" clId="{8CFD5919-30AA-49BD-9BB8-92AD3F7754C1}" dt="2024-10-01T21:58:18.607" v="601" actId="20577"/>
          <ac:spMkLst>
            <pc:docMk/>
            <pc:sldMk cId="3424165672" sldId="331"/>
            <ac:spMk id="6" creationId="{41E2A167-1A54-BE00-C079-CC75E0EEB9A4}"/>
          </ac:spMkLst>
        </pc:spChg>
        <pc:spChg chg="add mod">
          <ac:chgData name="Leah Bergman" userId="e278bae1-44f1-486f-817b-9ab04a8946aa" providerId="ADAL" clId="{8CFD5919-30AA-49BD-9BB8-92AD3F7754C1}" dt="2024-10-01T22:01:10.182" v="789" actId="1076"/>
          <ac:spMkLst>
            <pc:docMk/>
            <pc:sldMk cId="3424165672" sldId="331"/>
            <ac:spMk id="7" creationId="{9FADE636-3E4D-CA7F-1DC6-340E65EABFFF}"/>
          </ac:spMkLst>
        </pc:spChg>
        <pc:spChg chg="add mod">
          <ac:chgData name="Leah Bergman" userId="e278bae1-44f1-486f-817b-9ab04a8946aa" providerId="ADAL" clId="{8CFD5919-30AA-49BD-9BB8-92AD3F7754C1}" dt="2024-10-07T21:45:09.792" v="6877"/>
          <ac:spMkLst>
            <pc:docMk/>
            <pc:sldMk cId="3424165672" sldId="331"/>
            <ac:spMk id="11" creationId="{45DF1F72-8B45-0045-1786-CBC500A0E7F2}"/>
          </ac:spMkLst>
        </pc:spChg>
        <pc:spChg chg="mod">
          <ac:chgData name="Leah Bergman" userId="e278bae1-44f1-486f-817b-9ab04a8946aa" providerId="ADAL" clId="{8CFD5919-30AA-49BD-9BB8-92AD3F7754C1}" dt="2024-10-01T21:39:00.938" v="301"/>
          <ac:spMkLst>
            <pc:docMk/>
            <pc:sldMk cId="3424165672" sldId="331"/>
            <ac:spMk id="13" creationId="{863CDE67-B231-1BF4-FC1C-AD4E68AD53D1}"/>
          </ac:spMkLst>
        </pc:spChg>
        <pc:spChg chg="mod">
          <ac:chgData name="Leah Bergman" userId="e278bae1-44f1-486f-817b-9ab04a8946aa" providerId="ADAL" clId="{8CFD5919-30AA-49BD-9BB8-92AD3F7754C1}" dt="2024-10-07T00:35:46.529" v="2712" actId="20577"/>
          <ac:spMkLst>
            <pc:docMk/>
            <pc:sldMk cId="3424165672" sldId="331"/>
            <ac:spMk id="15" creationId="{81973733-3EC3-0B96-E7E0-74561F3B68B0}"/>
          </ac:spMkLst>
        </pc:spChg>
        <pc:spChg chg="add mod">
          <ac:chgData name="Leah Bergman" userId="e278bae1-44f1-486f-817b-9ab04a8946aa" providerId="ADAL" clId="{8CFD5919-30AA-49BD-9BB8-92AD3F7754C1}" dt="2024-10-07T21:45:19.847" v="6879"/>
          <ac:spMkLst>
            <pc:docMk/>
            <pc:sldMk cId="3424165672" sldId="331"/>
            <ac:spMk id="16" creationId="{3ECD8F75-C943-F3E7-3222-B03F55A5FF3F}"/>
          </ac:spMkLst>
        </pc:spChg>
        <pc:picChg chg="del mod">
          <ac:chgData name="Leah Bergman" userId="e278bae1-44f1-486f-817b-9ab04a8946aa" providerId="ADAL" clId="{8CFD5919-30AA-49BD-9BB8-92AD3F7754C1}" dt="2024-10-07T21:45:19.246" v="6878" actId="478"/>
          <ac:picMkLst>
            <pc:docMk/>
            <pc:sldMk cId="3424165672" sldId="331"/>
            <ac:picMk id="8" creationId="{B0C09E0F-2386-3CFA-580A-F1017243A3F1}"/>
          </ac:picMkLst>
        </pc:picChg>
        <pc:picChg chg="add mod">
          <ac:chgData name="Leah Bergman" userId="e278bae1-44f1-486f-817b-9ab04a8946aa" providerId="ADAL" clId="{8CFD5919-30AA-49BD-9BB8-92AD3F7754C1}" dt="2024-10-07T21:45:09.792" v="6877"/>
          <ac:picMkLst>
            <pc:docMk/>
            <pc:sldMk cId="3424165672" sldId="331"/>
            <ac:picMk id="9" creationId="{47C166FE-BE5D-3B7C-44A3-B9090A3FD1B6}"/>
          </ac:picMkLst>
        </pc:picChg>
        <pc:picChg chg="del mod">
          <ac:chgData name="Leah Bergman" userId="e278bae1-44f1-486f-817b-9ab04a8946aa" providerId="ADAL" clId="{8CFD5919-30AA-49BD-9BB8-92AD3F7754C1}" dt="2024-10-07T21:45:09.156" v="6876" actId="478"/>
          <ac:picMkLst>
            <pc:docMk/>
            <pc:sldMk cId="3424165672" sldId="331"/>
            <ac:picMk id="10" creationId="{F8CFF237-A68E-4CA1-920F-23F108A32378}"/>
          </ac:picMkLst>
        </pc:picChg>
        <pc:picChg chg="mod">
          <ac:chgData name="Leah Bergman" userId="e278bae1-44f1-486f-817b-9ab04a8946aa" providerId="ADAL" clId="{8CFD5919-30AA-49BD-9BB8-92AD3F7754C1}" dt="2024-10-01T21:29:03.403" v="214" actId="1076"/>
          <ac:picMkLst>
            <pc:docMk/>
            <pc:sldMk cId="3424165672" sldId="331"/>
            <ac:picMk id="12" creationId="{DCC71DB6-3EFE-A69A-9778-75A7C968C1ED}"/>
          </ac:picMkLst>
        </pc:picChg>
        <pc:picChg chg="add mod">
          <ac:chgData name="Leah Bergman" userId="e278bae1-44f1-486f-817b-9ab04a8946aa" providerId="ADAL" clId="{8CFD5919-30AA-49BD-9BB8-92AD3F7754C1}" dt="2024-10-07T21:45:19.847" v="6879"/>
          <ac:picMkLst>
            <pc:docMk/>
            <pc:sldMk cId="3424165672" sldId="331"/>
            <ac:picMk id="14" creationId="{CFFD6885-52AF-FC9E-7832-EC383E0D7E61}"/>
          </ac:picMkLst>
        </pc:picChg>
      </pc:sldChg>
      <pc:sldChg chg="add del ord">
        <pc:chgData name="Leah Bergman" userId="e278bae1-44f1-486f-817b-9ab04a8946aa" providerId="ADAL" clId="{8CFD5919-30AA-49BD-9BB8-92AD3F7754C1}" dt="2024-10-01T21:55:30.722" v="450" actId="2696"/>
        <pc:sldMkLst>
          <pc:docMk/>
          <pc:sldMk cId="3303660423" sldId="332"/>
        </pc:sldMkLst>
      </pc:sldChg>
      <pc:sldChg chg="addSp modSp add mod modAnim modNotesTx">
        <pc:chgData name="Leah Bergman" userId="e278bae1-44f1-486f-817b-9ab04a8946aa" providerId="ADAL" clId="{8CFD5919-30AA-49BD-9BB8-92AD3F7754C1}" dt="2024-10-07T21:26:45.493" v="6873" actId="20577"/>
        <pc:sldMkLst>
          <pc:docMk/>
          <pc:sldMk cId="1532069644" sldId="333"/>
        </pc:sldMkLst>
        <pc:spChg chg="mod">
          <ac:chgData name="Leah Bergman" userId="e278bae1-44f1-486f-817b-9ab04a8946aa" providerId="ADAL" clId="{8CFD5919-30AA-49BD-9BB8-92AD3F7754C1}" dt="2024-10-01T21:35:54.841" v="275" actId="1076"/>
          <ac:spMkLst>
            <pc:docMk/>
            <pc:sldMk cId="1532069644" sldId="333"/>
            <ac:spMk id="2" creationId="{685AB074-B0A4-E19F-F3FE-EE22CB7293E5}"/>
          </ac:spMkLst>
        </pc:spChg>
        <pc:spChg chg="mod">
          <ac:chgData name="Leah Bergman" userId="e278bae1-44f1-486f-817b-9ab04a8946aa" providerId="ADAL" clId="{8CFD5919-30AA-49BD-9BB8-92AD3F7754C1}" dt="2024-10-01T21:39:00.938" v="301"/>
          <ac:spMkLst>
            <pc:docMk/>
            <pc:sldMk cId="1532069644" sldId="333"/>
            <ac:spMk id="3" creationId="{DA71B4FB-7A80-B9E9-23CC-F5B31FCA28B6}"/>
          </ac:spMkLst>
        </pc:spChg>
        <pc:spChg chg="mod">
          <ac:chgData name="Leah Bergman" userId="e278bae1-44f1-486f-817b-9ab04a8946aa" providerId="ADAL" clId="{8CFD5919-30AA-49BD-9BB8-92AD3F7754C1}" dt="2024-10-01T21:39:00.938" v="301"/>
          <ac:spMkLst>
            <pc:docMk/>
            <pc:sldMk cId="1532069644" sldId="333"/>
            <ac:spMk id="4" creationId="{46A74A1F-743B-E3F0-7805-CCD55755B2E8}"/>
          </ac:spMkLst>
        </pc:spChg>
        <pc:spChg chg="mod">
          <ac:chgData name="Leah Bergman" userId="e278bae1-44f1-486f-817b-9ab04a8946aa" providerId="ADAL" clId="{8CFD5919-30AA-49BD-9BB8-92AD3F7754C1}" dt="2024-10-07T20:17:36.336" v="6510" actId="1076"/>
          <ac:spMkLst>
            <pc:docMk/>
            <pc:sldMk cId="1532069644" sldId="333"/>
            <ac:spMk id="5" creationId="{29F0EB0B-727A-C186-63B9-457CD52D350C}"/>
          </ac:spMkLst>
        </pc:spChg>
        <pc:spChg chg="mod">
          <ac:chgData name="Leah Bergman" userId="e278bae1-44f1-486f-817b-9ab04a8946aa" providerId="ADAL" clId="{8CFD5919-30AA-49BD-9BB8-92AD3F7754C1}" dt="2024-10-01T21:36:49.845" v="282" actId="1076"/>
          <ac:spMkLst>
            <pc:docMk/>
            <pc:sldMk cId="1532069644" sldId="333"/>
            <ac:spMk id="6" creationId="{41E2A167-1A54-BE00-C079-CC75E0EEB9A4}"/>
          </ac:spMkLst>
        </pc:spChg>
        <pc:spChg chg="add mod">
          <ac:chgData name="Leah Bergman" userId="e278bae1-44f1-486f-817b-9ab04a8946aa" providerId="ADAL" clId="{8CFD5919-30AA-49BD-9BB8-92AD3F7754C1}" dt="2024-10-01T21:37:52.027" v="288" actId="1076"/>
          <ac:spMkLst>
            <pc:docMk/>
            <pc:sldMk cId="1532069644" sldId="333"/>
            <ac:spMk id="7" creationId="{93E2F74B-D058-345B-A24A-34B65AA5BC60}"/>
          </ac:spMkLst>
        </pc:spChg>
        <pc:spChg chg="add mod">
          <ac:chgData name="Leah Bergman" userId="e278bae1-44f1-486f-817b-9ab04a8946aa" providerId="ADAL" clId="{8CFD5919-30AA-49BD-9BB8-92AD3F7754C1}" dt="2024-10-06T23:43:46.300" v="2091" actId="1076"/>
          <ac:spMkLst>
            <pc:docMk/>
            <pc:sldMk cId="1532069644" sldId="333"/>
            <ac:spMk id="9" creationId="{FE2BDD30-F487-E543-4B1B-BBA774DC3BB9}"/>
          </ac:spMkLst>
        </pc:spChg>
        <pc:spChg chg="add mod">
          <ac:chgData name="Leah Bergman" userId="e278bae1-44f1-486f-817b-9ab04a8946aa" providerId="ADAL" clId="{8CFD5919-30AA-49BD-9BB8-92AD3F7754C1}" dt="2024-10-01T21:37:56.227" v="289" actId="1076"/>
          <ac:spMkLst>
            <pc:docMk/>
            <pc:sldMk cId="1532069644" sldId="333"/>
            <ac:spMk id="11" creationId="{ADDCFF60-ADC0-05B4-9B96-399EFA5C986E}"/>
          </ac:spMkLst>
        </pc:spChg>
        <pc:spChg chg="mod">
          <ac:chgData name="Leah Bergman" userId="e278bae1-44f1-486f-817b-9ab04a8946aa" providerId="ADAL" clId="{8CFD5919-30AA-49BD-9BB8-92AD3F7754C1}" dt="2024-10-06T23:37:00.237" v="1965" actId="20577"/>
          <ac:spMkLst>
            <pc:docMk/>
            <pc:sldMk cId="1532069644" sldId="333"/>
            <ac:spMk id="13" creationId="{863CDE67-B231-1BF4-FC1C-AD4E68AD53D1}"/>
          </ac:spMkLst>
        </pc:spChg>
        <pc:spChg chg="mod">
          <ac:chgData name="Leah Bergman" userId="e278bae1-44f1-486f-817b-9ab04a8946aa" providerId="ADAL" clId="{8CFD5919-30AA-49BD-9BB8-92AD3F7754C1}" dt="2024-10-07T21:26:45.493" v="6873" actId="20577"/>
          <ac:spMkLst>
            <pc:docMk/>
            <pc:sldMk cId="1532069644" sldId="333"/>
            <ac:spMk id="15" creationId="{81973733-3EC3-0B96-E7E0-74561F3B68B0}"/>
          </ac:spMkLst>
        </pc:spChg>
        <pc:picChg chg="mod">
          <ac:chgData name="Leah Bergman" userId="e278bae1-44f1-486f-817b-9ab04a8946aa" providerId="ADAL" clId="{8CFD5919-30AA-49BD-9BB8-92AD3F7754C1}" dt="2024-10-07T18:59:09.182" v="5683" actId="14826"/>
          <ac:picMkLst>
            <pc:docMk/>
            <pc:sldMk cId="1532069644" sldId="333"/>
            <ac:picMk id="8" creationId="{B0C09E0F-2386-3CFA-580A-F1017243A3F1}"/>
          </ac:picMkLst>
        </pc:picChg>
        <pc:picChg chg="mod">
          <ac:chgData name="Leah Bergman" userId="e278bae1-44f1-486f-817b-9ab04a8946aa" providerId="ADAL" clId="{8CFD5919-30AA-49BD-9BB8-92AD3F7754C1}" dt="2024-10-01T21:36:57.610" v="283" actId="1076"/>
          <ac:picMkLst>
            <pc:docMk/>
            <pc:sldMk cId="1532069644" sldId="333"/>
            <ac:picMk id="10" creationId="{F8CFF237-A68E-4CA1-920F-23F108A32378}"/>
          </ac:picMkLst>
        </pc:picChg>
        <pc:picChg chg="mod">
          <ac:chgData name="Leah Bergman" userId="e278bae1-44f1-486f-817b-9ab04a8946aa" providerId="ADAL" clId="{8CFD5919-30AA-49BD-9BB8-92AD3F7754C1}" dt="2024-10-01T21:36:39.187" v="280" actId="1076"/>
          <ac:picMkLst>
            <pc:docMk/>
            <pc:sldMk cId="1532069644" sldId="333"/>
            <ac:picMk id="12" creationId="{DCC71DB6-3EFE-A69A-9778-75A7C968C1ED}"/>
          </ac:picMkLst>
        </pc:picChg>
      </pc:sldChg>
      <pc:sldChg chg="addSp delSp modSp add mod delAnim modAnim">
        <pc:chgData name="Leah Bergman" userId="e278bae1-44f1-486f-817b-9ab04a8946aa" providerId="ADAL" clId="{8CFD5919-30AA-49BD-9BB8-92AD3F7754C1}" dt="2024-10-07T21:53:59.507" v="6915"/>
        <pc:sldMkLst>
          <pc:docMk/>
          <pc:sldMk cId="3188786621" sldId="334"/>
        </pc:sldMkLst>
        <pc:spChg chg="del">
          <ac:chgData name="Leah Bergman" userId="e278bae1-44f1-486f-817b-9ab04a8946aa" providerId="ADAL" clId="{8CFD5919-30AA-49BD-9BB8-92AD3F7754C1}" dt="2024-10-01T21:40:26.676" v="307" actId="478"/>
          <ac:spMkLst>
            <pc:docMk/>
            <pc:sldMk cId="3188786621" sldId="334"/>
            <ac:spMk id="2" creationId="{685AB074-B0A4-E19F-F3FE-EE22CB7293E5}"/>
          </ac:spMkLst>
        </pc:spChg>
        <pc:spChg chg="del">
          <ac:chgData name="Leah Bergman" userId="e278bae1-44f1-486f-817b-9ab04a8946aa" providerId="ADAL" clId="{8CFD5919-30AA-49BD-9BB8-92AD3F7754C1}" dt="2024-10-01T21:40:26.676" v="307" actId="478"/>
          <ac:spMkLst>
            <pc:docMk/>
            <pc:sldMk cId="3188786621" sldId="334"/>
            <ac:spMk id="5" creationId="{29F0EB0B-727A-C186-63B9-457CD52D350C}"/>
          </ac:spMkLst>
        </pc:spChg>
        <pc:spChg chg="del">
          <ac:chgData name="Leah Bergman" userId="e278bae1-44f1-486f-817b-9ab04a8946aa" providerId="ADAL" clId="{8CFD5919-30AA-49BD-9BB8-92AD3F7754C1}" dt="2024-10-01T21:40:26.676" v="307" actId="478"/>
          <ac:spMkLst>
            <pc:docMk/>
            <pc:sldMk cId="3188786621" sldId="334"/>
            <ac:spMk id="6" creationId="{41E2A167-1A54-BE00-C079-CC75E0EEB9A4}"/>
          </ac:spMkLst>
        </pc:spChg>
        <pc:spChg chg="mod">
          <ac:chgData name="Leah Bergman" userId="e278bae1-44f1-486f-817b-9ab04a8946aa" providerId="ADAL" clId="{8CFD5919-30AA-49BD-9BB8-92AD3F7754C1}" dt="2024-10-07T20:19:30.930" v="6522" actId="1076"/>
          <ac:spMkLst>
            <pc:docMk/>
            <pc:sldMk cId="3188786621" sldId="334"/>
            <ac:spMk id="7" creationId="{93E2F74B-D058-345B-A24A-34B65AA5BC60}"/>
          </ac:spMkLst>
        </pc:spChg>
        <pc:spChg chg="mod">
          <ac:chgData name="Leah Bergman" userId="e278bae1-44f1-486f-817b-9ab04a8946aa" providerId="ADAL" clId="{8CFD5919-30AA-49BD-9BB8-92AD3F7754C1}" dt="2024-10-07T20:27:29.127" v="6628" actId="20577"/>
          <ac:spMkLst>
            <pc:docMk/>
            <pc:sldMk cId="3188786621" sldId="334"/>
            <ac:spMk id="9" creationId="{FE2BDD30-F487-E543-4B1B-BBA774DC3BB9}"/>
          </ac:spMkLst>
        </pc:spChg>
        <pc:spChg chg="del">
          <ac:chgData name="Leah Bergman" userId="e278bae1-44f1-486f-817b-9ab04a8946aa" providerId="ADAL" clId="{8CFD5919-30AA-49BD-9BB8-92AD3F7754C1}" dt="2024-10-01T21:40:34.120" v="310" actId="478"/>
          <ac:spMkLst>
            <pc:docMk/>
            <pc:sldMk cId="3188786621" sldId="334"/>
            <ac:spMk id="11" creationId="{ADDCFF60-ADC0-05B4-9B96-399EFA5C986E}"/>
          </ac:spMkLst>
        </pc:spChg>
        <pc:spChg chg="mod">
          <ac:chgData name="Leah Bergman" userId="e278bae1-44f1-486f-817b-9ab04a8946aa" providerId="ADAL" clId="{8CFD5919-30AA-49BD-9BB8-92AD3F7754C1}" dt="2024-10-07T20:17:53.373" v="6518" actId="20577"/>
          <ac:spMkLst>
            <pc:docMk/>
            <pc:sldMk cId="3188786621" sldId="334"/>
            <ac:spMk id="13" creationId="{863CDE67-B231-1BF4-FC1C-AD4E68AD53D1}"/>
          </ac:spMkLst>
        </pc:spChg>
        <pc:spChg chg="mod">
          <ac:chgData name="Leah Bergman" userId="e278bae1-44f1-486f-817b-9ab04a8946aa" providerId="ADAL" clId="{8CFD5919-30AA-49BD-9BB8-92AD3F7754C1}" dt="2024-10-07T00:36:00.054" v="2744" actId="20577"/>
          <ac:spMkLst>
            <pc:docMk/>
            <pc:sldMk cId="3188786621" sldId="334"/>
            <ac:spMk id="15" creationId="{81973733-3EC3-0B96-E7E0-74561F3B68B0}"/>
          </ac:spMkLst>
        </pc:spChg>
        <pc:spChg chg="mod">
          <ac:chgData name="Leah Bergman" userId="e278bae1-44f1-486f-817b-9ab04a8946aa" providerId="ADAL" clId="{8CFD5919-30AA-49BD-9BB8-92AD3F7754C1}" dt="2024-10-01T21:42:20.692" v="322" actId="27803"/>
          <ac:spMkLst>
            <pc:docMk/>
            <pc:sldMk cId="3188786621" sldId="334"/>
            <ac:spMk id="23" creationId="{E92260C4-3364-1D63-501E-D6FD5B39E624}"/>
          </ac:spMkLst>
        </pc:spChg>
        <pc:spChg chg="mod">
          <ac:chgData name="Leah Bergman" userId="e278bae1-44f1-486f-817b-9ab04a8946aa" providerId="ADAL" clId="{8CFD5919-30AA-49BD-9BB8-92AD3F7754C1}" dt="2024-10-01T21:42:20.692" v="322" actId="27803"/>
          <ac:spMkLst>
            <pc:docMk/>
            <pc:sldMk cId="3188786621" sldId="334"/>
            <ac:spMk id="24" creationId="{661E2C61-580B-87CB-3E02-FB56C20E8170}"/>
          </ac:spMkLst>
        </pc:spChg>
        <pc:spChg chg="mod">
          <ac:chgData name="Leah Bergman" userId="e278bae1-44f1-486f-817b-9ab04a8946aa" providerId="ADAL" clId="{8CFD5919-30AA-49BD-9BB8-92AD3F7754C1}" dt="2024-10-01T21:42:20.692" v="322" actId="27803"/>
          <ac:spMkLst>
            <pc:docMk/>
            <pc:sldMk cId="3188786621" sldId="334"/>
            <ac:spMk id="25" creationId="{0045565F-4F52-B2F2-4D0D-666BB22D94E3}"/>
          </ac:spMkLst>
        </pc:spChg>
        <pc:spChg chg="mod">
          <ac:chgData name="Leah Bergman" userId="e278bae1-44f1-486f-817b-9ab04a8946aa" providerId="ADAL" clId="{8CFD5919-30AA-49BD-9BB8-92AD3F7754C1}" dt="2024-10-01T21:42:20.692" v="322" actId="27803"/>
          <ac:spMkLst>
            <pc:docMk/>
            <pc:sldMk cId="3188786621" sldId="334"/>
            <ac:spMk id="26" creationId="{A102064E-87D7-26A0-3119-1B997CD72A18}"/>
          </ac:spMkLst>
        </pc:spChg>
        <pc:spChg chg="add mod">
          <ac:chgData name="Leah Bergman" userId="e278bae1-44f1-486f-817b-9ab04a8946aa" providerId="ADAL" clId="{8CFD5919-30AA-49BD-9BB8-92AD3F7754C1}" dt="2024-10-07T20:25:40.678" v="6558" actId="1076"/>
          <ac:spMkLst>
            <pc:docMk/>
            <pc:sldMk cId="3188786621" sldId="334"/>
            <ac:spMk id="27" creationId="{9E08A3DB-4D46-ED41-A08A-55B037A71997}"/>
          </ac:spMkLst>
        </pc:spChg>
        <pc:spChg chg="mod">
          <ac:chgData name="Leah Bergman" userId="e278bae1-44f1-486f-817b-9ab04a8946aa" providerId="ADAL" clId="{8CFD5919-30AA-49BD-9BB8-92AD3F7754C1}" dt="2024-10-01T21:42:20.692" v="322" actId="27803"/>
          <ac:spMkLst>
            <pc:docMk/>
            <pc:sldMk cId="3188786621" sldId="334"/>
            <ac:spMk id="27" creationId="{EDD31950-C235-53DC-83EB-9FDD29E585CC}"/>
          </ac:spMkLst>
        </pc:spChg>
        <pc:spChg chg="mod">
          <ac:chgData name="Leah Bergman" userId="e278bae1-44f1-486f-817b-9ab04a8946aa" providerId="ADAL" clId="{8CFD5919-30AA-49BD-9BB8-92AD3F7754C1}" dt="2024-10-01T21:42:20.692" v="322" actId="27803"/>
          <ac:spMkLst>
            <pc:docMk/>
            <pc:sldMk cId="3188786621" sldId="334"/>
            <ac:spMk id="28" creationId="{3C0172F0-B11A-5CF2-B2DD-1F668200CA59}"/>
          </ac:spMkLst>
        </pc:spChg>
        <pc:spChg chg="add mod">
          <ac:chgData name="Leah Bergman" userId="e278bae1-44f1-486f-817b-9ab04a8946aa" providerId="ADAL" clId="{8CFD5919-30AA-49BD-9BB8-92AD3F7754C1}" dt="2024-10-07T20:26:26.138" v="6603" actId="1076"/>
          <ac:spMkLst>
            <pc:docMk/>
            <pc:sldMk cId="3188786621" sldId="334"/>
            <ac:spMk id="28" creationId="{8A2D5663-23F1-3267-4779-C8220D9A6F64}"/>
          </ac:spMkLst>
        </pc:spChg>
        <pc:spChg chg="add mod">
          <ac:chgData name="Leah Bergman" userId="e278bae1-44f1-486f-817b-9ab04a8946aa" providerId="ADAL" clId="{8CFD5919-30AA-49BD-9BB8-92AD3F7754C1}" dt="2024-10-07T20:26:22.789" v="6602" actId="1076"/>
          <ac:spMkLst>
            <pc:docMk/>
            <pc:sldMk cId="3188786621" sldId="334"/>
            <ac:spMk id="29" creationId="{781C8B25-D35D-2715-645F-C49E9A6B0E9B}"/>
          </ac:spMkLst>
        </pc:spChg>
        <pc:spChg chg="mod">
          <ac:chgData name="Leah Bergman" userId="e278bae1-44f1-486f-817b-9ab04a8946aa" providerId="ADAL" clId="{8CFD5919-30AA-49BD-9BB8-92AD3F7754C1}" dt="2024-10-01T21:42:20.692" v="322" actId="27803"/>
          <ac:spMkLst>
            <pc:docMk/>
            <pc:sldMk cId="3188786621" sldId="334"/>
            <ac:spMk id="29" creationId="{915218AA-7925-5149-A92E-7EF7D9A508EC}"/>
          </ac:spMkLst>
        </pc:spChg>
        <pc:spChg chg="mod">
          <ac:chgData name="Leah Bergman" userId="e278bae1-44f1-486f-817b-9ab04a8946aa" providerId="ADAL" clId="{8CFD5919-30AA-49BD-9BB8-92AD3F7754C1}" dt="2024-10-01T21:42:20.692" v="322" actId="27803"/>
          <ac:spMkLst>
            <pc:docMk/>
            <pc:sldMk cId="3188786621" sldId="334"/>
            <ac:spMk id="30" creationId="{4D6062DC-9A1B-E442-75AB-242BCC6634D6}"/>
          </ac:spMkLst>
        </pc:spChg>
        <pc:spChg chg="mod">
          <ac:chgData name="Leah Bergman" userId="e278bae1-44f1-486f-817b-9ab04a8946aa" providerId="ADAL" clId="{8CFD5919-30AA-49BD-9BB8-92AD3F7754C1}" dt="2024-10-01T21:42:20.692" v="322" actId="27803"/>
          <ac:spMkLst>
            <pc:docMk/>
            <pc:sldMk cId="3188786621" sldId="334"/>
            <ac:spMk id="31" creationId="{3F44AC00-794D-637B-71D3-CAF2AC112636}"/>
          </ac:spMkLst>
        </pc:spChg>
        <pc:spChg chg="mod">
          <ac:chgData name="Leah Bergman" userId="e278bae1-44f1-486f-817b-9ab04a8946aa" providerId="ADAL" clId="{8CFD5919-30AA-49BD-9BB8-92AD3F7754C1}" dt="2024-10-01T21:42:20.692" v="322" actId="27803"/>
          <ac:spMkLst>
            <pc:docMk/>
            <pc:sldMk cId="3188786621" sldId="334"/>
            <ac:spMk id="32" creationId="{43801222-4852-EBFD-CA2C-E940E3501844}"/>
          </ac:spMkLst>
        </pc:spChg>
        <pc:spChg chg="mod">
          <ac:chgData name="Leah Bergman" userId="e278bae1-44f1-486f-817b-9ab04a8946aa" providerId="ADAL" clId="{8CFD5919-30AA-49BD-9BB8-92AD3F7754C1}" dt="2024-10-01T21:42:20.692" v="322" actId="27803"/>
          <ac:spMkLst>
            <pc:docMk/>
            <pc:sldMk cId="3188786621" sldId="334"/>
            <ac:spMk id="33" creationId="{22C40E9F-1FE0-33F0-D7BF-92627AB7D188}"/>
          </ac:spMkLst>
        </pc:spChg>
        <pc:spChg chg="mod">
          <ac:chgData name="Leah Bergman" userId="e278bae1-44f1-486f-817b-9ab04a8946aa" providerId="ADAL" clId="{8CFD5919-30AA-49BD-9BB8-92AD3F7754C1}" dt="2024-10-01T21:42:20.692" v="322" actId="27803"/>
          <ac:spMkLst>
            <pc:docMk/>
            <pc:sldMk cId="3188786621" sldId="334"/>
            <ac:spMk id="34" creationId="{3BAAF42E-5A81-BD75-5D88-87C8699C4672}"/>
          </ac:spMkLst>
        </pc:spChg>
        <pc:spChg chg="mod">
          <ac:chgData name="Leah Bergman" userId="e278bae1-44f1-486f-817b-9ab04a8946aa" providerId="ADAL" clId="{8CFD5919-30AA-49BD-9BB8-92AD3F7754C1}" dt="2024-10-01T21:42:20.692" v="322" actId="27803"/>
          <ac:spMkLst>
            <pc:docMk/>
            <pc:sldMk cId="3188786621" sldId="334"/>
            <ac:spMk id="35" creationId="{5E58F7AA-03A9-AF04-2563-423A37044CDF}"/>
          </ac:spMkLst>
        </pc:spChg>
        <pc:spChg chg="mod">
          <ac:chgData name="Leah Bergman" userId="e278bae1-44f1-486f-817b-9ab04a8946aa" providerId="ADAL" clId="{8CFD5919-30AA-49BD-9BB8-92AD3F7754C1}" dt="2024-10-01T21:42:20.692" v="322" actId="27803"/>
          <ac:spMkLst>
            <pc:docMk/>
            <pc:sldMk cId="3188786621" sldId="334"/>
            <ac:spMk id="36" creationId="{0F2D484B-99C9-4363-C898-4FEA0DA77818}"/>
          </ac:spMkLst>
        </pc:spChg>
        <pc:spChg chg="mod">
          <ac:chgData name="Leah Bergman" userId="e278bae1-44f1-486f-817b-9ab04a8946aa" providerId="ADAL" clId="{8CFD5919-30AA-49BD-9BB8-92AD3F7754C1}" dt="2024-10-01T21:42:20.692" v="322" actId="27803"/>
          <ac:spMkLst>
            <pc:docMk/>
            <pc:sldMk cId="3188786621" sldId="334"/>
            <ac:spMk id="37" creationId="{ACFC4FBC-C7BA-5FF5-A28C-3ADC03338E29}"/>
          </ac:spMkLst>
        </pc:spChg>
        <pc:spChg chg="mod">
          <ac:chgData name="Leah Bergman" userId="e278bae1-44f1-486f-817b-9ab04a8946aa" providerId="ADAL" clId="{8CFD5919-30AA-49BD-9BB8-92AD3F7754C1}" dt="2024-10-01T21:42:20.692" v="322" actId="27803"/>
          <ac:spMkLst>
            <pc:docMk/>
            <pc:sldMk cId="3188786621" sldId="334"/>
            <ac:spMk id="39" creationId="{69E71924-8BEF-D469-85F5-B36B75CA1E5F}"/>
          </ac:spMkLst>
        </pc:spChg>
        <pc:spChg chg="mod">
          <ac:chgData name="Leah Bergman" userId="e278bae1-44f1-486f-817b-9ab04a8946aa" providerId="ADAL" clId="{8CFD5919-30AA-49BD-9BB8-92AD3F7754C1}" dt="2024-10-01T21:42:20.692" v="322" actId="27803"/>
          <ac:spMkLst>
            <pc:docMk/>
            <pc:sldMk cId="3188786621" sldId="334"/>
            <ac:spMk id="40" creationId="{5B60E584-EC80-A815-36B2-93D2D4693FBC}"/>
          </ac:spMkLst>
        </pc:spChg>
        <pc:spChg chg="mod">
          <ac:chgData name="Leah Bergman" userId="e278bae1-44f1-486f-817b-9ab04a8946aa" providerId="ADAL" clId="{8CFD5919-30AA-49BD-9BB8-92AD3F7754C1}" dt="2024-10-01T21:42:20.692" v="322" actId="27803"/>
          <ac:spMkLst>
            <pc:docMk/>
            <pc:sldMk cId="3188786621" sldId="334"/>
            <ac:spMk id="41" creationId="{41F397F4-84E3-F070-A990-851C846BB9DD}"/>
          </ac:spMkLst>
        </pc:spChg>
        <pc:spChg chg="mod">
          <ac:chgData name="Leah Bergman" userId="e278bae1-44f1-486f-817b-9ab04a8946aa" providerId="ADAL" clId="{8CFD5919-30AA-49BD-9BB8-92AD3F7754C1}" dt="2024-10-01T21:42:20.692" v="322" actId="27803"/>
          <ac:spMkLst>
            <pc:docMk/>
            <pc:sldMk cId="3188786621" sldId="334"/>
            <ac:spMk id="42" creationId="{1D9D511B-1CD7-F221-5E39-7177AC715D8F}"/>
          </ac:spMkLst>
        </pc:spChg>
        <pc:spChg chg="mod">
          <ac:chgData name="Leah Bergman" userId="e278bae1-44f1-486f-817b-9ab04a8946aa" providerId="ADAL" clId="{8CFD5919-30AA-49BD-9BB8-92AD3F7754C1}" dt="2024-10-01T21:42:20.692" v="322" actId="27803"/>
          <ac:spMkLst>
            <pc:docMk/>
            <pc:sldMk cId="3188786621" sldId="334"/>
            <ac:spMk id="43" creationId="{67098D8A-3701-E094-4326-37A0D95155B4}"/>
          </ac:spMkLst>
        </pc:spChg>
        <pc:spChg chg="mod">
          <ac:chgData name="Leah Bergman" userId="e278bae1-44f1-486f-817b-9ab04a8946aa" providerId="ADAL" clId="{8CFD5919-30AA-49BD-9BB8-92AD3F7754C1}" dt="2024-10-01T21:42:20.692" v="322" actId="27803"/>
          <ac:spMkLst>
            <pc:docMk/>
            <pc:sldMk cId="3188786621" sldId="334"/>
            <ac:spMk id="44" creationId="{5560D3A7-BDE7-851D-A94C-AE5024703B1F}"/>
          </ac:spMkLst>
        </pc:spChg>
        <pc:spChg chg="mod">
          <ac:chgData name="Leah Bergman" userId="e278bae1-44f1-486f-817b-9ab04a8946aa" providerId="ADAL" clId="{8CFD5919-30AA-49BD-9BB8-92AD3F7754C1}" dt="2024-10-01T21:42:20.692" v="322" actId="27803"/>
          <ac:spMkLst>
            <pc:docMk/>
            <pc:sldMk cId="3188786621" sldId="334"/>
            <ac:spMk id="45" creationId="{F89CB213-5EFD-4B85-C9D8-DE3BCBFF2369}"/>
          </ac:spMkLst>
        </pc:spChg>
        <pc:spChg chg="mod">
          <ac:chgData name="Leah Bergman" userId="e278bae1-44f1-486f-817b-9ab04a8946aa" providerId="ADAL" clId="{8CFD5919-30AA-49BD-9BB8-92AD3F7754C1}" dt="2024-10-01T21:42:20.692" v="322" actId="27803"/>
          <ac:spMkLst>
            <pc:docMk/>
            <pc:sldMk cId="3188786621" sldId="334"/>
            <ac:spMk id="46" creationId="{C1ACC19C-AEF6-EBBA-B49E-09FB72F54D19}"/>
          </ac:spMkLst>
        </pc:spChg>
        <pc:spChg chg="mod">
          <ac:chgData name="Leah Bergman" userId="e278bae1-44f1-486f-817b-9ab04a8946aa" providerId="ADAL" clId="{8CFD5919-30AA-49BD-9BB8-92AD3F7754C1}" dt="2024-10-01T21:42:20.692" v="322" actId="27803"/>
          <ac:spMkLst>
            <pc:docMk/>
            <pc:sldMk cId="3188786621" sldId="334"/>
            <ac:spMk id="47" creationId="{AD58CEAC-FBE6-AB1B-635E-1919F8832295}"/>
          </ac:spMkLst>
        </pc:spChg>
        <pc:spChg chg="mod">
          <ac:chgData name="Leah Bergman" userId="e278bae1-44f1-486f-817b-9ab04a8946aa" providerId="ADAL" clId="{8CFD5919-30AA-49BD-9BB8-92AD3F7754C1}" dt="2024-10-01T21:42:20.692" v="322" actId="27803"/>
          <ac:spMkLst>
            <pc:docMk/>
            <pc:sldMk cId="3188786621" sldId="334"/>
            <ac:spMk id="48" creationId="{BA91DDD2-F727-EE5D-BC8A-0E9CD1C4FA57}"/>
          </ac:spMkLst>
        </pc:spChg>
        <pc:spChg chg="del mod">
          <ac:chgData name="Leah Bergman" userId="e278bae1-44f1-486f-817b-9ab04a8946aa" providerId="ADAL" clId="{8CFD5919-30AA-49BD-9BB8-92AD3F7754C1}" dt="2024-10-01T21:42:23.539" v="324" actId="478"/>
          <ac:spMkLst>
            <pc:docMk/>
            <pc:sldMk cId="3188786621" sldId="334"/>
            <ac:spMk id="49" creationId="{D461AD78-8C80-45EB-A9AC-7A58C5E65546}"/>
          </ac:spMkLst>
        </pc:spChg>
        <pc:grpChg chg="del mod">
          <ac:chgData name="Leah Bergman" userId="e278bae1-44f1-486f-817b-9ab04a8946aa" providerId="ADAL" clId="{8CFD5919-30AA-49BD-9BB8-92AD3F7754C1}" dt="2024-10-01T21:42:23.539" v="324" actId="478"/>
          <ac:grpSpMkLst>
            <pc:docMk/>
            <pc:sldMk cId="3188786621" sldId="334"/>
            <ac:grpSpMk id="22" creationId="{C075A7BC-90C0-A484-A064-7568B50DC985}"/>
          </ac:grpSpMkLst>
        </pc:grpChg>
        <pc:grpChg chg="del mod">
          <ac:chgData name="Leah Bergman" userId="e278bae1-44f1-486f-817b-9ab04a8946aa" providerId="ADAL" clId="{8CFD5919-30AA-49BD-9BB8-92AD3F7754C1}" dt="2024-10-01T21:42:23.539" v="324" actId="478"/>
          <ac:grpSpMkLst>
            <pc:docMk/>
            <pc:sldMk cId="3188786621" sldId="334"/>
            <ac:grpSpMk id="38" creationId="{07BB941D-88CC-49A8-745C-E582AB706AF7}"/>
          </ac:grpSpMkLst>
        </pc:grpChg>
        <pc:picChg chg="del">
          <ac:chgData name="Leah Bergman" userId="e278bae1-44f1-486f-817b-9ab04a8946aa" providerId="ADAL" clId="{8CFD5919-30AA-49BD-9BB8-92AD3F7754C1}" dt="2024-10-01T21:40:26.676" v="307" actId="478"/>
          <ac:picMkLst>
            <pc:docMk/>
            <pc:sldMk cId="3188786621" sldId="334"/>
            <ac:picMk id="8" creationId="{B0C09E0F-2386-3CFA-580A-F1017243A3F1}"/>
          </ac:picMkLst>
        </pc:picChg>
        <pc:picChg chg="del">
          <ac:chgData name="Leah Bergman" userId="e278bae1-44f1-486f-817b-9ab04a8946aa" providerId="ADAL" clId="{8CFD5919-30AA-49BD-9BB8-92AD3F7754C1}" dt="2024-10-01T21:40:26.676" v="307" actId="478"/>
          <ac:picMkLst>
            <pc:docMk/>
            <pc:sldMk cId="3188786621" sldId="334"/>
            <ac:picMk id="10" creationId="{F8CFF237-A68E-4CA1-920F-23F108A32378}"/>
          </ac:picMkLst>
        </pc:picChg>
        <pc:picChg chg="del">
          <ac:chgData name="Leah Bergman" userId="e278bae1-44f1-486f-817b-9ab04a8946aa" providerId="ADAL" clId="{8CFD5919-30AA-49BD-9BB8-92AD3F7754C1}" dt="2024-10-01T21:40:26.676" v="307" actId="478"/>
          <ac:picMkLst>
            <pc:docMk/>
            <pc:sldMk cId="3188786621" sldId="334"/>
            <ac:picMk id="12" creationId="{DCC71DB6-3EFE-A69A-9778-75A7C968C1ED}"/>
          </ac:picMkLst>
        </pc:picChg>
        <pc:picChg chg="add del mod">
          <ac:chgData name="Leah Bergman" userId="e278bae1-44f1-486f-817b-9ab04a8946aa" providerId="ADAL" clId="{8CFD5919-30AA-49BD-9BB8-92AD3F7754C1}" dt="2024-10-07T20:19:19.572" v="6519" actId="478"/>
          <ac:picMkLst>
            <pc:docMk/>
            <pc:sldMk cId="3188786621" sldId="334"/>
            <ac:picMk id="14" creationId="{37BD7D35-E822-F1A9-5B9D-D7AE330DA15A}"/>
          </ac:picMkLst>
        </pc:picChg>
        <pc:picChg chg="add del mod">
          <ac:chgData name="Leah Bergman" userId="e278bae1-44f1-486f-817b-9ab04a8946aa" providerId="ADAL" clId="{8CFD5919-30AA-49BD-9BB8-92AD3F7754C1}" dt="2024-10-01T21:42:20.692" v="322" actId="27803"/>
          <ac:picMkLst>
            <pc:docMk/>
            <pc:sldMk cId="3188786621" sldId="334"/>
            <ac:picMk id="17" creationId="{79720D6C-6FDD-7345-B41E-2BB934E75E4D}"/>
          </ac:picMkLst>
        </pc:picChg>
        <pc:picChg chg="add del mod">
          <ac:chgData name="Leah Bergman" userId="e278bae1-44f1-486f-817b-9ab04a8946aa" providerId="ADAL" clId="{8CFD5919-30AA-49BD-9BB8-92AD3F7754C1}" dt="2024-10-01T21:42:20.692" v="322" actId="27803"/>
          <ac:picMkLst>
            <pc:docMk/>
            <pc:sldMk cId="3188786621" sldId="334"/>
            <ac:picMk id="19" creationId="{B8DC43FA-ACB0-AF86-30A8-878FCF444932}"/>
          </ac:picMkLst>
        </pc:picChg>
        <pc:picChg chg="add del mod">
          <ac:chgData name="Leah Bergman" userId="e278bae1-44f1-486f-817b-9ab04a8946aa" providerId="ADAL" clId="{8CFD5919-30AA-49BD-9BB8-92AD3F7754C1}" dt="2024-10-01T21:42:20.692" v="322" actId="27803"/>
          <ac:picMkLst>
            <pc:docMk/>
            <pc:sldMk cId="3188786621" sldId="334"/>
            <ac:picMk id="21" creationId="{D461AD78-8C80-45EB-A9AC-7A58C5E65546}"/>
          </ac:picMkLst>
        </pc:picChg>
        <pc:picChg chg="add mod">
          <ac:chgData name="Leah Bergman" userId="e278bae1-44f1-486f-817b-9ab04a8946aa" providerId="ADAL" clId="{8CFD5919-30AA-49BD-9BB8-92AD3F7754C1}" dt="2024-10-07T20:21:23.022" v="6541" actId="1076"/>
          <ac:picMkLst>
            <pc:docMk/>
            <pc:sldMk cId="3188786621" sldId="334"/>
            <ac:picMk id="24" creationId="{A2759B0B-8AE3-05A2-C549-83DED051C342}"/>
          </ac:picMkLst>
        </pc:picChg>
        <pc:picChg chg="add mod">
          <ac:chgData name="Leah Bergman" userId="e278bae1-44f1-486f-817b-9ab04a8946aa" providerId="ADAL" clId="{8CFD5919-30AA-49BD-9BB8-92AD3F7754C1}" dt="2024-10-07T20:25:00.038" v="6551" actId="1076"/>
          <ac:picMkLst>
            <pc:docMk/>
            <pc:sldMk cId="3188786621" sldId="334"/>
            <ac:picMk id="26" creationId="{727919A0-CEEE-9CD8-0489-4786FF57D5C4}"/>
          </ac:picMkLst>
        </pc:picChg>
        <pc:picChg chg="add mod">
          <ac:chgData name="Leah Bergman" userId="e278bae1-44f1-486f-817b-9ab04a8946aa" providerId="ADAL" clId="{8CFD5919-30AA-49BD-9BB8-92AD3F7754C1}" dt="2024-10-07T20:21:08.239" v="6539" actId="1076"/>
          <ac:picMkLst>
            <pc:docMk/>
            <pc:sldMk cId="3188786621" sldId="334"/>
            <ac:picMk id="51" creationId="{740CDBDC-0543-2B96-1363-FF640FB14EED}"/>
          </ac:picMkLst>
        </pc:picChg>
        <pc:picChg chg="add del mod">
          <ac:chgData name="Leah Bergman" userId="e278bae1-44f1-486f-817b-9ab04a8946aa" providerId="ADAL" clId="{8CFD5919-30AA-49BD-9BB8-92AD3F7754C1}" dt="2024-10-07T20:19:22.586" v="6521" actId="478"/>
          <ac:picMkLst>
            <pc:docMk/>
            <pc:sldMk cId="3188786621" sldId="334"/>
            <ac:picMk id="53" creationId="{7191FCFB-E18C-0974-D7ED-143D17E3EAC3}"/>
          </ac:picMkLst>
        </pc:picChg>
        <pc:picChg chg="add del mod">
          <ac:chgData name="Leah Bergman" userId="e278bae1-44f1-486f-817b-9ab04a8946aa" providerId="ADAL" clId="{8CFD5919-30AA-49BD-9BB8-92AD3F7754C1}" dt="2024-10-07T20:19:21.948" v="6520" actId="478"/>
          <ac:picMkLst>
            <pc:docMk/>
            <pc:sldMk cId="3188786621" sldId="334"/>
            <ac:picMk id="55" creationId="{75317E21-B6DE-64B4-15A6-938FA759BA92}"/>
          </ac:picMkLst>
        </pc:picChg>
        <pc:cxnChg chg="add mod">
          <ac:chgData name="Leah Bergman" userId="e278bae1-44f1-486f-817b-9ab04a8946aa" providerId="ADAL" clId="{8CFD5919-30AA-49BD-9BB8-92AD3F7754C1}" dt="2024-10-07T20:20:39.633" v="6535" actId="14100"/>
          <ac:cxnSpMkLst>
            <pc:docMk/>
            <pc:sldMk cId="3188786621" sldId="334"/>
            <ac:cxnSpMk id="57" creationId="{666AFE6F-FE7E-9C97-6518-E292090AFE97}"/>
          </ac:cxnSpMkLst>
        </pc:cxnChg>
        <pc:cxnChg chg="add mod">
          <ac:chgData name="Leah Bergman" userId="e278bae1-44f1-486f-817b-9ab04a8946aa" providerId="ADAL" clId="{8CFD5919-30AA-49BD-9BB8-92AD3F7754C1}" dt="2024-10-07T20:20:42.924" v="6536" actId="14100"/>
          <ac:cxnSpMkLst>
            <pc:docMk/>
            <pc:sldMk cId="3188786621" sldId="334"/>
            <ac:cxnSpMk id="61" creationId="{A71A19DF-3170-35D5-D698-1219905217C6}"/>
          </ac:cxnSpMkLst>
        </pc:cxnChg>
        <pc:cxnChg chg="add mod">
          <ac:chgData name="Leah Bergman" userId="e278bae1-44f1-486f-817b-9ab04a8946aa" providerId="ADAL" clId="{8CFD5919-30AA-49BD-9BB8-92AD3F7754C1}" dt="2024-10-07T20:20:46.001" v="6537" actId="14100"/>
          <ac:cxnSpMkLst>
            <pc:docMk/>
            <pc:sldMk cId="3188786621" sldId="334"/>
            <ac:cxnSpMk id="65" creationId="{F507F34D-9918-20A0-1537-7BFD137B207A}"/>
          </ac:cxnSpMkLst>
        </pc:cxnChg>
      </pc:sldChg>
      <pc:sldChg chg="modSp mod modTransition">
        <pc:chgData name="Leah Bergman" userId="e278bae1-44f1-486f-817b-9ab04a8946aa" providerId="ADAL" clId="{8CFD5919-30AA-49BD-9BB8-92AD3F7754C1}" dt="2024-10-08T18:40:45.801" v="7833" actId="20577"/>
        <pc:sldMkLst>
          <pc:docMk/>
          <pc:sldMk cId="2967096450" sldId="335"/>
        </pc:sldMkLst>
        <pc:spChg chg="mod">
          <ac:chgData name="Leah Bergman" userId="e278bae1-44f1-486f-817b-9ab04a8946aa" providerId="ADAL" clId="{8CFD5919-30AA-49BD-9BB8-92AD3F7754C1}" dt="2024-10-08T18:40:45.801" v="7833" actId="20577"/>
          <ac:spMkLst>
            <pc:docMk/>
            <pc:sldMk cId="2967096450" sldId="335"/>
            <ac:spMk id="9" creationId="{A4861C26-6C6B-7D38-1A44-F624FD00A82F}"/>
          </ac:spMkLst>
        </pc:spChg>
      </pc:sldChg>
      <pc:sldChg chg="addSp delSp modSp mod delAnim modAnim modNotesTx">
        <pc:chgData name="Leah Bergman" userId="e278bae1-44f1-486f-817b-9ab04a8946aa" providerId="ADAL" clId="{8CFD5919-30AA-49BD-9BB8-92AD3F7754C1}" dt="2024-10-07T19:21:43.636" v="5800" actId="20577"/>
        <pc:sldMkLst>
          <pc:docMk/>
          <pc:sldMk cId="1362721245" sldId="336"/>
        </pc:sldMkLst>
        <pc:spChg chg="del mod">
          <ac:chgData name="Leah Bergman" userId="e278bae1-44f1-486f-817b-9ab04a8946aa" providerId="ADAL" clId="{8CFD5919-30AA-49BD-9BB8-92AD3F7754C1}" dt="2024-10-07T19:08:32.942" v="5731" actId="478"/>
          <ac:spMkLst>
            <pc:docMk/>
            <pc:sldMk cId="1362721245" sldId="336"/>
            <ac:spMk id="2" creationId="{CBEDAFD3-2B58-54CA-47DE-B8CD9BB47B5A}"/>
          </ac:spMkLst>
        </pc:spChg>
        <pc:spChg chg="del mod">
          <ac:chgData name="Leah Bergman" userId="e278bae1-44f1-486f-817b-9ab04a8946aa" providerId="ADAL" clId="{8CFD5919-30AA-49BD-9BB8-92AD3F7754C1}" dt="2024-10-07T19:08:33.951" v="5732" actId="478"/>
          <ac:spMkLst>
            <pc:docMk/>
            <pc:sldMk cId="1362721245" sldId="336"/>
            <ac:spMk id="5" creationId="{4979511B-9491-4E2D-C5E9-1B47712FF9DE}"/>
          </ac:spMkLst>
        </pc:spChg>
        <pc:spChg chg="del mod">
          <ac:chgData name="Leah Bergman" userId="e278bae1-44f1-486f-817b-9ab04a8946aa" providerId="ADAL" clId="{8CFD5919-30AA-49BD-9BB8-92AD3F7754C1}" dt="2024-10-07T19:05:16.728" v="5702" actId="478"/>
          <ac:spMkLst>
            <pc:docMk/>
            <pc:sldMk cId="1362721245" sldId="336"/>
            <ac:spMk id="6" creationId="{D86F8348-ECDF-DB1C-1EE5-929800FCBD7B}"/>
          </ac:spMkLst>
        </pc:spChg>
        <pc:spChg chg="del mod">
          <ac:chgData name="Leah Bergman" userId="e278bae1-44f1-486f-817b-9ab04a8946aa" providerId="ADAL" clId="{8CFD5919-30AA-49BD-9BB8-92AD3F7754C1}" dt="2024-10-07T19:08:40.534" v="5735" actId="478"/>
          <ac:spMkLst>
            <pc:docMk/>
            <pc:sldMk cId="1362721245" sldId="336"/>
            <ac:spMk id="8" creationId="{00FCEA6F-3088-ECB3-409F-F32EC5473968}"/>
          </ac:spMkLst>
        </pc:spChg>
        <pc:spChg chg="mod">
          <ac:chgData name="Leah Bergman" userId="e278bae1-44f1-486f-817b-9ab04a8946aa" providerId="ADAL" clId="{8CFD5919-30AA-49BD-9BB8-92AD3F7754C1}" dt="2024-10-07T19:07:13.495" v="5711" actId="18245"/>
          <ac:spMkLst>
            <pc:docMk/>
            <pc:sldMk cId="1362721245" sldId="336"/>
            <ac:spMk id="11" creationId="{6FBA336D-B73E-23C1-DAA3-1496BD6BAA06}"/>
          </ac:spMkLst>
        </pc:spChg>
        <pc:spChg chg="mod">
          <ac:chgData name="Leah Bergman" userId="e278bae1-44f1-486f-817b-9ab04a8946aa" providerId="ADAL" clId="{8CFD5919-30AA-49BD-9BB8-92AD3F7754C1}" dt="2024-10-07T19:07:13.495" v="5711" actId="18245"/>
          <ac:spMkLst>
            <pc:docMk/>
            <pc:sldMk cId="1362721245" sldId="336"/>
            <ac:spMk id="12" creationId="{A97DC7EF-595D-972A-991E-649BD56D613C}"/>
          </ac:spMkLst>
        </pc:spChg>
        <pc:spChg chg="mod">
          <ac:chgData name="Leah Bergman" userId="e278bae1-44f1-486f-817b-9ab04a8946aa" providerId="ADAL" clId="{8CFD5919-30AA-49BD-9BB8-92AD3F7754C1}" dt="2024-10-07T19:07:13.495" v="5711" actId="18245"/>
          <ac:spMkLst>
            <pc:docMk/>
            <pc:sldMk cId="1362721245" sldId="336"/>
            <ac:spMk id="14" creationId="{27C508E4-16A4-204F-7ED9-31E72D06BEF0}"/>
          </ac:spMkLst>
        </pc:spChg>
        <pc:spChg chg="mod">
          <ac:chgData name="Leah Bergman" userId="e278bae1-44f1-486f-817b-9ab04a8946aa" providerId="ADAL" clId="{8CFD5919-30AA-49BD-9BB8-92AD3F7754C1}" dt="2024-10-07T00:36:43.513" v="2790" actId="20577"/>
          <ac:spMkLst>
            <pc:docMk/>
            <pc:sldMk cId="1362721245" sldId="336"/>
            <ac:spMk id="15" creationId="{81973733-3EC3-0B96-E7E0-74561F3B68B0}"/>
          </ac:spMkLst>
        </pc:spChg>
        <pc:spChg chg="mod">
          <ac:chgData name="Leah Bergman" userId="e278bae1-44f1-486f-817b-9ab04a8946aa" providerId="ADAL" clId="{8CFD5919-30AA-49BD-9BB8-92AD3F7754C1}" dt="2024-10-07T19:07:13.495" v="5711" actId="18245"/>
          <ac:spMkLst>
            <pc:docMk/>
            <pc:sldMk cId="1362721245" sldId="336"/>
            <ac:spMk id="16" creationId="{45C4C5A5-E2A5-8A17-8DDA-2AD6C021752C}"/>
          </ac:spMkLst>
        </pc:spChg>
        <pc:spChg chg="mod">
          <ac:chgData name="Leah Bergman" userId="e278bae1-44f1-486f-817b-9ab04a8946aa" providerId="ADAL" clId="{8CFD5919-30AA-49BD-9BB8-92AD3F7754C1}" dt="2024-10-07T19:07:13.495" v="5711" actId="18245"/>
          <ac:spMkLst>
            <pc:docMk/>
            <pc:sldMk cId="1362721245" sldId="336"/>
            <ac:spMk id="17" creationId="{4E04ABB8-8587-7CA1-959D-B642978E0590}"/>
          </ac:spMkLst>
        </pc:spChg>
        <pc:spChg chg="mod">
          <ac:chgData name="Leah Bergman" userId="e278bae1-44f1-486f-817b-9ab04a8946aa" providerId="ADAL" clId="{8CFD5919-30AA-49BD-9BB8-92AD3F7754C1}" dt="2024-10-07T19:07:06.698" v="5710" actId="18245"/>
          <ac:spMkLst>
            <pc:docMk/>
            <pc:sldMk cId="1362721245" sldId="336"/>
            <ac:spMk id="18" creationId="{5EAFCB7A-26BD-C641-3E2A-D661CCBF333B}"/>
          </ac:spMkLst>
        </pc:spChg>
        <pc:spChg chg="mod">
          <ac:chgData name="Leah Bergman" userId="e278bae1-44f1-486f-817b-9ab04a8946aa" providerId="ADAL" clId="{8CFD5919-30AA-49BD-9BB8-92AD3F7754C1}" dt="2024-10-07T19:07:29.428" v="5713" actId="18245"/>
          <ac:spMkLst>
            <pc:docMk/>
            <pc:sldMk cId="1362721245" sldId="336"/>
            <ac:spMk id="20" creationId="{D6D3B578-9CE9-93A9-9DF4-CA0AEDB73986}"/>
          </ac:spMkLst>
        </pc:spChg>
        <pc:spChg chg="mod">
          <ac:chgData name="Leah Bergman" userId="e278bae1-44f1-486f-817b-9ab04a8946aa" providerId="ADAL" clId="{8CFD5919-30AA-49BD-9BB8-92AD3F7754C1}" dt="2024-10-07T19:07:29.428" v="5713" actId="18245"/>
          <ac:spMkLst>
            <pc:docMk/>
            <pc:sldMk cId="1362721245" sldId="336"/>
            <ac:spMk id="21" creationId="{41D166D5-3668-D30C-A948-EB42D03C26BC}"/>
          </ac:spMkLst>
        </pc:spChg>
        <pc:spChg chg="mod">
          <ac:chgData name="Leah Bergman" userId="e278bae1-44f1-486f-817b-9ab04a8946aa" providerId="ADAL" clId="{8CFD5919-30AA-49BD-9BB8-92AD3F7754C1}" dt="2024-10-07T19:07:29.428" v="5713" actId="18245"/>
          <ac:spMkLst>
            <pc:docMk/>
            <pc:sldMk cId="1362721245" sldId="336"/>
            <ac:spMk id="22" creationId="{8554EF35-C263-50D7-3331-A3961940EB77}"/>
          </ac:spMkLst>
        </pc:spChg>
        <pc:spChg chg="mod">
          <ac:chgData name="Leah Bergman" userId="e278bae1-44f1-486f-817b-9ab04a8946aa" providerId="ADAL" clId="{8CFD5919-30AA-49BD-9BB8-92AD3F7754C1}" dt="2024-10-07T19:07:29.428" v="5713" actId="18245"/>
          <ac:spMkLst>
            <pc:docMk/>
            <pc:sldMk cId="1362721245" sldId="336"/>
            <ac:spMk id="23" creationId="{4CCE90AC-A851-ECB2-CA2D-AE1A97ACD3B3}"/>
          </ac:spMkLst>
        </pc:spChg>
        <pc:spChg chg="mod">
          <ac:chgData name="Leah Bergman" userId="e278bae1-44f1-486f-817b-9ab04a8946aa" providerId="ADAL" clId="{8CFD5919-30AA-49BD-9BB8-92AD3F7754C1}" dt="2024-10-07T19:07:29.428" v="5713" actId="18245"/>
          <ac:spMkLst>
            <pc:docMk/>
            <pc:sldMk cId="1362721245" sldId="336"/>
            <ac:spMk id="24" creationId="{80A6214B-80A7-8BD0-426E-D5EEE7DF94CD}"/>
          </ac:spMkLst>
        </pc:spChg>
        <pc:spChg chg="mod">
          <ac:chgData name="Leah Bergman" userId="e278bae1-44f1-486f-817b-9ab04a8946aa" providerId="ADAL" clId="{8CFD5919-30AA-49BD-9BB8-92AD3F7754C1}" dt="2024-10-07T19:07:28.163" v="5712" actId="18245"/>
          <ac:spMkLst>
            <pc:docMk/>
            <pc:sldMk cId="1362721245" sldId="336"/>
            <ac:spMk id="25" creationId="{E56A3B40-3EC2-C008-9C41-A37D34B5E8B9}"/>
          </ac:spMkLst>
        </pc:spChg>
        <pc:grpChg chg="mod">
          <ac:chgData name="Leah Bergman" userId="e278bae1-44f1-486f-817b-9ab04a8946aa" providerId="ADAL" clId="{8CFD5919-30AA-49BD-9BB8-92AD3F7754C1}" dt="2024-10-07T19:07:13.495" v="5711" actId="18245"/>
          <ac:grpSpMkLst>
            <pc:docMk/>
            <pc:sldMk cId="1362721245" sldId="336"/>
            <ac:grpSpMk id="10" creationId="{6E04F9BA-5F13-4217-BA0D-46859738EC00}"/>
          </ac:grpSpMkLst>
        </pc:grpChg>
        <pc:grpChg chg="mod">
          <ac:chgData name="Leah Bergman" userId="e278bae1-44f1-486f-817b-9ab04a8946aa" providerId="ADAL" clId="{8CFD5919-30AA-49BD-9BB8-92AD3F7754C1}" dt="2024-10-07T19:07:29.428" v="5713" actId="18245"/>
          <ac:grpSpMkLst>
            <pc:docMk/>
            <pc:sldMk cId="1362721245" sldId="336"/>
            <ac:grpSpMk id="19" creationId="{7329EE12-40DF-0C21-12B3-2FAB4B760CA0}"/>
          </ac:grpSpMkLst>
        </pc:grpChg>
        <pc:graphicFrameChg chg="add del modGraphic">
          <ac:chgData name="Leah Bergman" userId="e278bae1-44f1-486f-817b-9ab04a8946aa" providerId="ADAL" clId="{8CFD5919-30AA-49BD-9BB8-92AD3F7754C1}" dt="2024-10-07T19:06:34.590" v="5708" actId="478"/>
          <ac:graphicFrameMkLst>
            <pc:docMk/>
            <pc:sldMk cId="1362721245" sldId="336"/>
            <ac:graphicFrameMk id="7" creationId="{522F87E1-BE79-7C17-2ABF-7038FA2E175E}"/>
          </ac:graphicFrameMkLst>
        </pc:graphicFrameChg>
        <pc:graphicFrameChg chg="add del mod modGraphic">
          <ac:chgData name="Leah Bergman" userId="e278bae1-44f1-486f-817b-9ab04a8946aa" providerId="ADAL" clId="{8CFD5919-30AA-49BD-9BB8-92AD3F7754C1}" dt="2024-10-07T19:21:43.636" v="5800" actId="20577"/>
          <ac:graphicFrameMkLst>
            <pc:docMk/>
            <pc:sldMk cId="1362721245" sldId="336"/>
            <ac:graphicFrameMk id="9" creationId="{4D207A95-7592-F47A-2995-53122D21425B}"/>
          </ac:graphicFrameMkLst>
        </pc:graphicFrameChg>
        <pc:picChg chg="add mod">
          <ac:chgData name="Leah Bergman" userId="e278bae1-44f1-486f-817b-9ab04a8946aa" providerId="ADAL" clId="{8CFD5919-30AA-49BD-9BB8-92AD3F7754C1}" dt="2024-10-07T19:15:25.048" v="5758" actId="207"/>
          <ac:picMkLst>
            <pc:docMk/>
            <pc:sldMk cId="1362721245" sldId="336"/>
            <ac:picMk id="27" creationId="{66375039-1FF6-E947-5239-4278FCE27841}"/>
          </ac:picMkLst>
        </pc:picChg>
        <pc:picChg chg="add mod">
          <ac:chgData name="Leah Bergman" userId="e278bae1-44f1-486f-817b-9ab04a8946aa" providerId="ADAL" clId="{8CFD5919-30AA-49BD-9BB8-92AD3F7754C1}" dt="2024-10-07T19:15:27.306" v="5759" actId="207"/>
          <ac:picMkLst>
            <pc:docMk/>
            <pc:sldMk cId="1362721245" sldId="336"/>
            <ac:picMk id="29" creationId="{0F61D27C-BE2C-125D-85EC-F35BD6669264}"/>
          </ac:picMkLst>
        </pc:picChg>
        <pc:picChg chg="add mod">
          <ac:chgData name="Leah Bergman" userId="e278bae1-44f1-486f-817b-9ab04a8946aa" providerId="ADAL" clId="{8CFD5919-30AA-49BD-9BB8-92AD3F7754C1}" dt="2024-10-07T19:15:55.626" v="5763" actId="1076"/>
          <ac:picMkLst>
            <pc:docMk/>
            <pc:sldMk cId="1362721245" sldId="336"/>
            <ac:picMk id="31" creationId="{BA85EDEF-4974-76CF-7685-66AF57E5F4AD}"/>
          </ac:picMkLst>
        </pc:picChg>
      </pc:sldChg>
      <pc:sldChg chg="addSp delSp modSp add del mod modAnim">
        <pc:chgData name="Leah Bergman" userId="e278bae1-44f1-486f-817b-9ab04a8946aa" providerId="ADAL" clId="{8CFD5919-30AA-49BD-9BB8-92AD3F7754C1}" dt="2024-10-01T22:14:00.671" v="871" actId="2696"/>
        <pc:sldMkLst>
          <pc:docMk/>
          <pc:sldMk cId="126022823" sldId="337"/>
        </pc:sldMkLst>
        <pc:spChg chg="add mod ord">
          <ac:chgData name="Leah Bergman" userId="e278bae1-44f1-486f-817b-9ab04a8946aa" providerId="ADAL" clId="{8CFD5919-30AA-49BD-9BB8-92AD3F7754C1}" dt="2024-10-01T22:13:23.814" v="869" actId="171"/>
          <ac:spMkLst>
            <pc:docMk/>
            <pc:sldMk cId="126022823" sldId="337"/>
            <ac:spMk id="5" creationId="{E6152CCF-75C6-F7D6-BEB0-FA739CD68A77}"/>
          </ac:spMkLst>
        </pc:spChg>
        <pc:spChg chg="mod">
          <ac:chgData name="Leah Bergman" userId="e278bae1-44f1-486f-817b-9ab04a8946aa" providerId="ADAL" clId="{8CFD5919-30AA-49BD-9BB8-92AD3F7754C1}" dt="2024-10-01T22:05:04.438" v="844" actId="20577"/>
          <ac:spMkLst>
            <pc:docMk/>
            <pc:sldMk cId="126022823" sldId="337"/>
            <ac:spMk id="6" creationId="{DDE69E9C-51D5-0637-4C7A-249F59BAA021}"/>
          </ac:spMkLst>
        </pc:spChg>
        <pc:spChg chg="mod">
          <ac:chgData name="Leah Bergman" userId="e278bae1-44f1-486f-817b-9ab04a8946aa" providerId="ADAL" clId="{8CFD5919-30AA-49BD-9BB8-92AD3F7754C1}" dt="2024-10-01T22:12:26.698" v="866" actId="1076"/>
          <ac:spMkLst>
            <pc:docMk/>
            <pc:sldMk cId="126022823" sldId="337"/>
            <ac:spMk id="10" creationId="{FCD85A48-8396-57C7-76B6-E8247627D1B7}"/>
          </ac:spMkLst>
        </pc:spChg>
        <pc:spChg chg="del">
          <ac:chgData name="Leah Bergman" userId="e278bae1-44f1-486f-817b-9ab04a8946aa" providerId="ADAL" clId="{8CFD5919-30AA-49BD-9BB8-92AD3F7754C1}" dt="2024-10-01T22:12:24.965" v="865" actId="478"/>
          <ac:spMkLst>
            <pc:docMk/>
            <pc:sldMk cId="126022823" sldId="337"/>
            <ac:spMk id="11" creationId="{4E17A98B-75A9-94A4-56A2-E93D237804B7}"/>
          </ac:spMkLst>
        </pc:spChg>
        <pc:spChg chg="del">
          <ac:chgData name="Leah Bergman" userId="e278bae1-44f1-486f-817b-9ab04a8946aa" providerId="ADAL" clId="{8CFD5919-30AA-49BD-9BB8-92AD3F7754C1}" dt="2024-10-01T22:12:17.693" v="863" actId="478"/>
          <ac:spMkLst>
            <pc:docMk/>
            <pc:sldMk cId="126022823" sldId="337"/>
            <ac:spMk id="13" creationId="{AF598C86-DEF1-2A05-5D5E-18BAE459ED95}"/>
          </ac:spMkLst>
        </pc:spChg>
        <pc:spChg chg="del">
          <ac:chgData name="Leah Bergman" userId="e278bae1-44f1-486f-817b-9ab04a8946aa" providerId="ADAL" clId="{8CFD5919-30AA-49BD-9BB8-92AD3F7754C1}" dt="2024-10-01T22:12:12.166" v="860" actId="478"/>
          <ac:spMkLst>
            <pc:docMk/>
            <pc:sldMk cId="126022823" sldId="337"/>
            <ac:spMk id="14" creationId="{68715697-C81C-F21F-0F7F-BFBEA0DD8359}"/>
          </ac:spMkLst>
        </pc:spChg>
        <pc:spChg chg="del">
          <ac:chgData name="Leah Bergman" userId="e278bae1-44f1-486f-817b-9ab04a8946aa" providerId="ADAL" clId="{8CFD5919-30AA-49BD-9BB8-92AD3F7754C1}" dt="2024-10-01T22:12:10.166" v="859" actId="478"/>
          <ac:spMkLst>
            <pc:docMk/>
            <pc:sldMk cId="126022823" sldId="337"/>
            <ac:spMk id="17" creationId="{B6AA5E82-364C-54BB-32D3-C61DC668C84F}"/>
          </ac:spMkLst>
        </pc:spChg>
        <pc:spChg chg="mod">
          <ac:chgData name="Leah Bergman" userId="e278bae1-44f1-486f-817b-9ab04a8946aa" providerId="ADAL" clId="{8CFD5919-30AA-49BD-9BB8-92AD3F7754C1}" dt="2024-10-01T22:12:13.997" v="861" actId="1076"/>
          <ac:spMkLst>
            <pc:docMk/>
            <pc:sldMk cId="126022823" sldId="337"/>
            <ac:spMk id="19" creationId="{221F2A10-DF8A-7A7D-19D9-75F04B0D5856}"/>
          </ac:spMkLst>
        </pc:spChg>
        <pc:spChg chg="mod">
          <ac:chgData name="Leah Bergman" userId="e278bae1-44f1-486f-817b-9ab04a8946aa" providerId="ADAL" clId="{8CFD5919-30AA-49BD-9BB8-92AD3F7754C1}" dt="2024-10-01T22:12:16.326" v="862" actId="1076"/>
          <ac:spMkLst>
            <pc:docMk/>
            <pc:sldMk cId="126022823" sldId="337"/>
            <ac:spMk id="21" creationId="{30EF1DC2-B8EC-9F8D-3999-FE23F9DAF926}"/>
          </ac:spMkLst>
        </pc:spChg>
      </pc:sldChg>
      <pc:sldChg chg="modSp del mod">
        <pc:chgData name="Leah Bergman" userId="e278bae1-44f1-486f-817b-9ab04a8946aa" providerId="ADAL" clId="{8CFD5919-30AA-49BD-9BB8-92AD3F7754C1}" dt="2024-10-07T20:26:09.599" v="6584" actId="2696"/>
        <pc:sldMkLst>
          <pc:docMk/>
          <pc:sldMk cId="815664090" sldId="338"/>
        </pc:sldMkLst>
        <pc:spChg chg="mod">
          <ac:chgData name="Leah Bergman" userId="e278bae1-44f1-486f-817b-9ab04a8946aa" providerId="ADAL" clId="{8CFD5919-30AA-49BD-9BB8-92AD3F7754C1}" dt="2024-10-07T00:36:09.439" v="2762" actId="20577"/>
          <ac:spMkLst>
            <pc:docMk/>
            <pc:sldMk cId="815664090" sldId="338"/>
            <ac:spMk id="15" creationId="{E09D6128-B88B-A831-2485-B871D1BA2908}"/>
          </ac:spMkLst>
        </pc:spChg>
        <pc:picChg chg="mod">
          <ac:chgData name="Leah Bergman" userId="e278bae1-44f1-486f-817b-9ab04a8946aa" providerId="ADAL" clId="{8CFD5919-30AA-49BD-9BB8-92AD3F7754C1}" dt="2024-10-01T22:58:12.736" v="1865" actId="1440"/>
          <ac:picMkLst>
            <pc:docMk/>
            <pc:sldMk cId="815664090" sldId="338"/>
            <ac:picMk id="16" creationId="{7BA461B3-522D-67B0-4069-B56B536D549B}"/>
          </ac:picMkLst>
        </pc:picChg>
      </pc:sldChg>
      <pc:sldChg chg="add">
        <pc:chgData name="Leah Bergman" userId="e278bae1-44f1-486f-817b-9ab04a8946aa" providerId="ADAL" clId="{8CFD5919-30AA-49BD-9BB8-92AD3F7754C1}" dt="2024-10-01T22:13:56.905" v="870" actId="2890"/>
        <pc:sldMkLst>
          <pc:docMk/>
          <pc:sldMk cId="3519573629" sldId="338"/>
        </pc:sldMkLst>
      </pc:sldChg>
      <pc:sldChg chg="modSp del mod">
        <pc:chgData name="Leah Bergman" userId="e278bae1-44f1-486f-817b-9ab04a8946aa" providerId="ADAL" clId="{8CFD5919-30AA-49BD-9BB8-92AD3F7754C1}" dt="2024-10-01T22:44:06.662" v="1457" actId="2696"/>
        <pc:sldMkLst>
          <pc:docMk/>
          <pc:sldMk cId="3519573629" sldId="339"/>
        </pc:sldMkLst>
        <pc:spChg chg="mod">
          <ac:chgData name="Leah Bergman" userId="e278bae1-44f1-486f-817b-9ab04a8946aa" providerId="ADAL" clId="{8CFD5919-30AA-49BD-9BB8-92AD3F7754C1}" dt="2024-10-01T22:23:02.447" v="1175" actId="20577"/>
          <ac:spMkLst>
            <pc:docMk/>
            <pc:sldMk cId="3519573629" sldId="339"/>
            <ac:spMk id="19" creationId="{221F2A10-DF8A-7A7D-19D9-75F04B0D5856}"/>
          </ac:spMkLst>
        </pc:spChg>
        <pc:spChg chg="mod">
          <ac:chgData name="Leah Bergman" userId="e278bae1-44f1-486f-817b-9ab04a8946aa" providerId="ADAL" clId="{8CFD5919-30AA-49BD-9BB8-92AD3F7754C1}" dt="2024-10-01T22:22:40.235" v="1165" actId="5793"/>
          <ac:spMkLst>
            <pc:docMk/>
            <pc:sldMk cId="3519573629" sldId="339"/>
            <ac:spMk id="21" creationId="{30EF1DC2-B8EC-9F8D-3999-FE23F9DAF926}"/>
          </ac:spMkLst>
        </pc:spChg>
      </pc:sldChg>
      <pc:sldChg chg="addSp modSp add del mod modAnim">
        <pc:chgData name="Leah Bergman" userId="e278bae1-44f1-486f-817b-9ab04a8946aa" providerId="ADAL" clId="{8CFD5919-30AA-49BD-9BB8-92AD3F7754C1}" dt="2024-10-01T22:25:21.763" v="1208" actId="2696"/>
        <pc:sldMkLst>
          <pc:docMk/>
          <pc:sldMk cId="2694637989" sldId="340"/>
        </pc:sldMkLst>
        <pc:spChg chg="add mod">
          <ac:chgData name="Leah Bergman" userId="e278bae1-44f1-486f-817b-9ab04a8946aa" providerId="ADAL" clId="{8CFD5919-30AA-49BD-9BB8-92AD3F7754C1}" dt="2024-10-01T22:24:09.968" v="1187" actId="1076"/>
          <ac:spMkLst>
            <pc:docMk/>
            <pc:sldMk cId="2694637989" sldId="340"/>
            <ac:spMk id="5" creationId="{6A13A011-A3EF-0746-7A71-06A888BF12BB}"/>
          </ac:spMkLst>
        </pc:spChg>
        <pc:spChg chg="mod">
          <ac:chgData name="Leah Bergman" userId="e278bae1-44f1-486f-817b-9ab04a8946aa" providerId="ADAL" clId="{8CFD5919-30AA-49BD-9BB8-92AD3F7754C1}" dt="2024-10-01T22:15:08.230" v="909" actId="20577"/>
          <ac:spMkLst>
            <pc:docMk/>
            <pc:sldMk cId="2694637989" sldId="340"/>
            <ac:spMk id="6" creationId="{DDE69E9C-51D5-0637-4C7A-249F59BAA021}"/>
          </ac:spMkLst>
        </pc:spChg>
        <pc:spChg chg="add mod">
          <ac:chgData name="Leah Bergman" userId="e278bae1-44f1-486f-817b-9ab04a8946aa" providerId="ADAL" clId="{8CFD5919-30AA-49BD-9BB8-92AD3F7754C1}" dt="2024-10-01T22:23:09.558" v="1176"/>
          <ac:spMkLst>
            <pc:docMk/>
            <pc:sldMk cId="2694637989" sldId="340"/>
            <ac:spMk id="7" creationId="{93B2648C-CD82-3FF4-53D7-826FDA55E304}"/>
          </ac:spMkLst>
        </pc:spChg>
        <pc:spChg chg="add mod">
          <ac:chgData name="Leah Bergman" userId="e278bae1-44f1-486f-817b-9ab04a8946aa" providerId="ADAL" clId="{8CFD5919-30AA-49BD-9BB8-92AD3F7754C1}" dt="2024-10-01T22:23:33.708" v="1184" actId="20577"/>
          <ac:spMkLst>
            <pc:docMk/>
            <pc:sldMk cId="2694637989" sldId="340"/>
            <ac:spMk id="8" creationId="{4D752D2E-63C5-7320-4979-3212D0BD9E6C}"/>
          </ac:spMkLst>
        </pc:spChg>
      </pc:sldChg>
      <pc:sldChg chg="del">
        <pc:chgData name="Leah Bergman" userId="e278bae1-44f1-486f-817b-9ab04a8946aa" providerId="ADAL" clId="{8CFD5919-30AA-49BD-9BB8-92AD3F7754C1}" dt="2024-10-01T23:05:52.256" v="1945" actId="2696"/>
        <pc:sldMkLst>
          <pc:docMk/>
          <pc:sldMk cId="159827521" sldId="341"/>
        </pc:sldMkLst>
      </pc:sldChg>
      <pc:sldChg chg="addSp modSp add mod modAnim">
        <pc:chgData name="Leah Bergman" userId="e278bae1-44f1-486f-817b-9ab04a8946aa" providerId="ADAL" clId="{8CFD5919-30AA-49BD-9BB8-92AD3F7754C1}" dt="2024-10-01T22:27:08.781" v="1226"/>
        <pc:sldMkLst>
          <pc:docMk/>
          <pc:sldMk cId="2343034365" sldId="341"/>
        </pc:sldMkLst>
        <pc:spChg chg="mod">
          <ac:chgData name="Leah Bergman" userId="e278bae1-44f1-486f-817b-9ab04a8946aa" providerId="ADAL" clId="{8CFD5919-30AA-49BD-9BB8-92AD3F7754C1}" dt="2024-10-01T22:20:53.311" v="1031" actId="6549"/>
          <ac:spMkLst>
            <pc:docMk/>
            <pc:sldMk cId="2343034365" sldId="341"/>
            <ac:spMk id="6" creationId="{DDE69E9C-51D5-0637-4C7A-249F59BAA021}"/>
          </ac:spMkLst>
        </pc:spChg>
        <pc:spChg chg="add mod">
          <ac:chgData name="Leah Bergman" userId="e278bae1-44f1-486f-817b-9ab04a8946aa" providerId="ADAL" clId="{8CFD5919-30AA-49BD-9BB8-92AD3F7754C1}" dt="2024-10-01T22:20:20.128" v="989" actId="20577"/>
          <ac:spMkLst>
            <pc:docMk/>
            <pc:sldMk cId="2343034365" sldId="341"/>
            <ac:spMk id="11" creationId="{8276F04D-F73A-F509-BFAE-687B10139A07}"/>
          </ac:spMkLst>
        </pc:spChg>
        <pc:spChg chg="add mod">
          <ac:chgData name="Leah Bergman" userId="e278bae1-44f1-486f-817b-9ab04a8946aa" providerId="ADAL" clId="{8CFD5919-30AA-49BD-9BB8-92AD3F7754C1}" dt="2024-10-01T22:20:27.219" v="1000" actId="20577"/>
          <ac:spMkLst>
            <pc:docMk/>
            <pc:sldMk cId="2343034365" sldId="341"/>
            <ac:spMk id="12" creationId="{69AED5F0-5940-E631-6AEE-F51D3C0F1993}"/>
          </ac:spMkLst>
        </pc:spChg>
        <pc:spChg chg="add mod">
          <ac:chgData name="Leah Bergman" userId="e278bae1-44f1-486f-817b-9ab04a8946aa" providerId="ADAL" clId="{8CFD5919-30AA-49BD-9BB8-92AD3F7754C1}" dt="2024-10-01T22:20:36.007" v="1013" actId="20577"/>
          <ac:spMkLst>
            <pc:docMk/>
            <pc:sldMk cId="2343034365" sldId="341"/>
            <ac:spMk id="13" creationId="{0CEA4DE0-25CF-2D25-83CC-F1A75C63A011}"/>
          </ac:spMkLst>
        </pc:spChg>
      </pc:sldChg>
      <pc:sldChg chg="addSp modSp add del mod modAnim">
        <pc:chgData name="Leah Bergman" userId="e278bae1-44f1-486f-817b-9ab04a8946aa" providerId="ADAL" clId="{8CFD5919-30AA-49BD-9BB8-92AD3F7754C1}" dt="2024-10-07T17:59:29.701" v="5621" actId="47"/>
        <pc:sldMkLst>
          <pc:docMk/>
          <pc:sldMk cId="3239356060" sldId="342"/>
        </pc:sldMkLst>
        <pc:spChg chg="add mod">
          <ac:chgData name="Leah Bergman" userId="e278bae1-44f1-486f-817b-9ab04a8946aa" providerId="ADAL" clId="{8CFD5919-30AA-49BD-9BB8-92AD3F7754C1}" dt="2024-10-01T22:31:51.131" v="1297" actId="20577"/>
          <ac:spMkLst>
            <pc:docMk/>
            <pc:sldMk cId="3239356060" sldId="342"/>
            <ac:spMk id="5" creationId="{21D14952-5CA3-3AE2-12C7-69D5DBFD450A}"/>
          </ac:spMkLst>
        </pc:spChg>
        <pc:spChg chg="add mod">
          <ac:chgData name="Leah Bergman" userId="e278bae1-44f1-486f-817b-9ab04a8946aa" providerId="ADAL" clId="{8CFD5919-30AA-49BD-9BB8-92AD3F7754C1}" dt="2024-10-01T22:32:28.569" v="1383" actId="20577"/>
          <ac:spMkLst>
            <pc:docMk/>
            <pc:sldMk cId="3239356060" sldId="342"/>
            <ac:spMk id="6" creationId="{61E24234-5E57-A797-1CF8-39D6C0ED45C6}"/>
          </ac:spMkLst>
        </pc:spChg>
        <pc:spChg chg="add mod">
          <ac:chgData name="Leah Bergman" userId="e278bae1-44f1-486f-817b-9ab04a8946aa" providerId="ADAL" clId="{8CFD5919-30AA-49BD-9BB8-92AD3F7754C1}" dt="2024-10-01T22:33:08.252" v="1456" actId="20577"/>
          <ac:spMkLst>
            <pc:docMk/>
            <pc:sldMk cId="3239356060" sldId="342"/>
            <ac:spMk id="7" creationId="{AEDF94FF-B8B1-0F3F-04C7-E44C0612900D}"/>
          </ac:spMkLst>
        </pc:spChg>
        <pc:spChg chg="add mod">
          <ac:chgData name="Leah Bergman" userId="e278bae1-44f1-486f-817b-9ab04a8946aa" providerId="ADAL" clId="{8CFD5919-30AA-49BD-9BB8-92AD3F7754C1}" dt="2024-10-07T00:37:53.411" v="2801"/>
          <ac:spMkLst>
            <pc:docMk/>
            <pc:sldMk cId="3239356060" sldId="342"/>
            <ac:spMk id="8" creationId="{6A8BCB77-1625-408A-DA55-FD0BA0ABBE76}"/>
          </ac:spMkLst>
        </pc:spChg>
        <pc:spChg chg="mod">
          <ac:chgData name="Leah Bergman" userId="e278bae1-44f1-486f-817b-9ab04a8946aa" providerId="ADAL" clId="{8CFD5919-30AA-49BD-9BB8-92AD3F7754C1}" dt="2024-10-01T22:22:17.863" v="1145" actId="20577"/>
          <ac:spMkLst>
            <pc:docMk/>
            <pc:sldMk cId="3239356060" sldId="342"/>
            <ac:spMk id="18" creationId="{ACEF1B4F-DD7B-4EE7-86C7-C3155E432D5F}"/>
          </ac:spMkLst>
        </pc:spChg>
      </pc:sldChg>
      <pc:sldChg chg="addSp modSp add del mod modAnim">
        <pc:chgData name="Leah Bergman" userId="e278bae1-44f1-486f-817b-9ab04a8946aa" providerId="ADAL" clId="{8CFD5919-30AA-49BD-9BB8-92AD3F7754C1}" dt="2024-10-07T17:59:29.701" v="5621" actId="47"/>
        <pc:sldMkLst>
          <pc:docMk/>
          <pc:sldMk cId="1310835936" sldId="343"/>
        </pc:sldMkLst>
        <pc:spChg chg="add mod">
          <ac:chgData name="Leah Bergman" userId="e278bae1-44f1-486f-817b-9ab04a8946aa" providerId="ADAL" clId="{8CFD5919-30AA-49BD-9BB8-92AD3F7754C1}" dt="2024-10-01T22:24:47.684" v="1200"/>
          <ac:spMkLst>
            <pc:docMk/>
            <pc:sldMk cId="1310835936" sldId="343"/>
            <ac:spMk id="5" creationId="{815844D2-065F-2BA0-2C4E-C0D44D80CDE2}"/>
          </ac:spMkLst>
        </pc:spChg>
        <pc:spChg chg="mod">
          <ac:chgData name="Leah Bergman" userId="e278bae1-44f1-486f-817b-9ab04a8946aa" providerId="ADAL" clId="{8CFD5919-30AA-49BD-9BB8-92AD3F7754C1}" dt="2024-10-01T22:28:47.764" v="1237" actId="207"/>
          <ac:spMkLst>
            <pc:docMk/>
            <pc:sldMk cId="1310835936" sldId="343"/>
            <ac:spMk id="6" creationId="{DDE69E9C-51D5-0637-4C7A-249F59BAA021}"/>
          </ac:spMkLst>
        </pc:spChg>
        <pc:spChg chg="add mod">
          <ac:chgData name="Leah Bergman" userId="e278bae1-44f1-486f-817b-9ab04a8946aa" providerId="ADAL" clId="{8CFD5919-30AA-49BD-9BB8-92AD3F7754C1}" dt="2024-10-01T22:51:29.430" v="1620" actId="20577"/>
          <ac:spMkLst>
            <pc:docMk/>
            <pc:sldMk cId="1310835936" sldId="343"/>
            <ac:spMk id="7" creationId="{97305A52-25E8-09B4-2042-9A02F05A3410}"/>
          </ac:spMkLst>
        </pc:spChg>
        <pc:spChg chg="add mod">
          <ac:chgData name="Leah Bergman" userId="e278bae1-44f1-486f-817b-9ab04a8946aa" providerId="ADAL" clId="{8CFD5919-30AA-49BD-9BB8-92AD3F7754C1}" dt="2024-10-01T22:25:18.653" v="1207"/>
          <ac:spMkLst>
            <pc:docMk/>
            <pc:sldMk cId="1310835936" sldId="343"/>
            <ac:spMk id="8" creationId="{881E151B-F4A1-19B8-8730-1A5A4BE54FEF}"/>
          </ac:spMkLst>
        </pc:spChg>
        <pc:spChg chg="add mod">
          <ac:chgData name="Leah Bergman" userId="e278bae1-44f1-486f-817b-9ab04a8946aa" providerId="ADAL" clId="{8CFD5919-30AA-49BD-9BB8-92AD3F7754C1}" dt="2024-10-07T00:37:41.476" v="2797"/>
          <ac:spMkLst>
            <pc:docMk/>
            <pc:sldMk cId="1310835936" sldId="343"/>
            <ac:spMk id="11" creationId="{2216D8EB-2A59-5BDA-2FF8-0AA20B3A277D}"/>
          </ac:spMkLst>
        </pc:spChg>
      </pc:sldChg>
      <pc:sldChg chg="modSp del mod">
        <pc:chgData name="Leah Bergman" userId="e278bae1-44f1-486f-817b-9ab04a8946aa" providerId="ADAL" clId="{8CFD5919-30AA-49BD-9BB8-92AD3F7754C1}" dt="2024-10-01T22:47:28.809" v="1538" actId="2696"/>
        <pc:sldMkLst>
          <pc:docMk/>
          <pc:sldMk cId="2343034365" sldId="344"/>
        </pc:sldMkLst>
        <pc:spChg chg="mod">
          <ac:chgData name="Leah Bergman" userId="e278bae1-44f1-486f-817b-9ab04a8946aa" providerId="ADAL" clId="{8CFD5919-30AA-49BD-9BB8-92AD3F7754C1}" dt="2024-10-01T22:45:09.368" v="1462" actId="1076"/>
          <ac:spMkLst>
            <pc:docMk/>
            <pc:sldMk cId="2343034365" sldId="344"/>
            <ac:spMk id="10" creationId="{FCD85A48-8396-57C7-76B6-E8247627D1B7}"/>
          </ac:spMkLst>
        </pc:spChg>
        <pc:spChg chg="mod">
          <ac:chgData name="Leah Bergman" userId="e278bae1-44f1-486f-817b-9ab04a8946aa" providerId="ADAL" clId="{8CFD5919-30AA-49BD-9BB8-92AD3F7754C1}" dt="2024-10-01T22:45:05.597" v="1461" actId="1076"/>
          <ac:spMkLst>
            <pc:docMk/>
            <pc:sldMk cId="2343034365" sldId="344"/>
            <ac:spMk id="13" creationId="{0CEA4DE0-25CF-2D25-83CC-F1A75C63A011}"/>
          </ac:spMkLst>
        </pc:spChg>
      </pc:sldChg>
      <pc:sldChg chg="addSp modSp add del mod">
        <pc:chgData name="Leah Bergman" userId="e278bae1-44f1-486f-817b-9ab04a8946aa" providerId="ADAL" clId="{8CFD5919-30AA-49BD-9BB8-92AD3F7754C1}" dt="2024-10-01T22:47:28.809" v="1538" actId="2696"/>
        <pc:sldMkLst>
          <pc:docMk/>
          <pc:sldMk cId="1685222881" sldId="345"/>
        </pc:sldMkLst>
        <pc:spChg chg="mod">
          <ac:chgData name="Leah Bergman" userId="e278bae1-44f1-486f-817b-9ab04a8946aa" providerId="ADAL" clId="{8CFD5919-30AA-49BD-9BB8-92AD3F7754C1}" dt="2024-10-01T22:46:26.721" v="1507" actId="20577"/>
          <ac:spMkLst>
            <pc:docMk/>
            <pc:sldMk cId="1685222881" sldId="345"/>
            <ac:spMk id="10" creationId="{FCD85A48-8396-57C7-76B6-E8247627D1B7}"/>
          </ac:spMkLst>
        </pc:spChg>
        <pc:spChg chg="add mod">
          <ac:chgData name="Leah Bergman" userId="e278bae1-44f1-486f-817b-9ab04a8946aa" providerId="ADAL" clId="{8CFD5919-30AA-49BD-9BB8-92AD3F7754C1}" dt="2024-10-01T22:45:54.772" v="1481" actId="20577"/>
          <ac:spMkLst>
            <pc:docMk/>
            <pc:sldMk cId="1685222881" sldId="345"/>
            <ac:spMk id="11" creationId="{BACE0614-5FE4-43CD-0A1F-5B1C011C4BE2}"/>
          </ac:spMkLst>
        </pc:spChg>
        <pc:spChg chg="mod">
          <ac:chgData name="Leah Bergman" userId="e278bae1-44f1-486f-817b-9ab04a8946aa" providerId="ADAL" clId="{8CFD5919-30AA-49BD-9BB8-92AD3F7754C1}" dt="2024-10-01T22:45:59.844" v="1490" actId="20577"/>
          <ac:spMkLst>
            <pc:docMk/>
            <pc:sldMk cId="1685222881" sldId="345"/>
            <ac:spMk id="19" creationId="{221F2A10-DF8A-7A7D-19D9-75F04B0D5856}"/>
          </ac:spMkLst>
        </pc:spChg>
      </pc:sldChg>
      <pc:sldChg chg="addSp modSp add del mod modAnim">
        <pc:chgData name="Leah Bergman" userId="e278bae1-44f1-486f-817b-9ab04a8946aa" providerId="ADAL" clId="{8CFD5919-30AA-49BD-9BB8-92AD3F7754C1}" dt="2024-10-01T22:56:43.252" v="1858" actId="2696"/>
        <pc:sldMkLst>
          <pc:docMk/>
          <pc:sldMk cId="3724035236" sldId="346"/>
        </pc:sldMkLst>
        <pc:spChg chg="mod">
          <ac:chgData name="Leah Bergman" userId="e278bae1-44f1-486f-817b-9ab04a8946aa" providerId="ADAL" clId="{8CFD5919-30AA-49BD-9BB8-92AD3F7754C1}" dt="2024-10-01T22:48:17.628" v="1555" actId="20577"/>
          <ac:spMkLst>
            <pc:docMk/>
            <pc:sldMk cId="3724035236" sldId="346"/>
            <ac:spMk id="6" creationId="{DDE69E9C-51D5-0637-4C7A-249F59BAA021}"/>
          </ac:spMkLst>
        </pc:spChg>
        <pc:spChg chg="add mod">
          <ac:chgData name="Leah Bergman" userId="e278bae1-44f1-486f-817b-9ab04a8946aa" providerId="ADAL" clId="{8CFD5919-30AA-49BD-9BB8-92AD3F7754C1}" dt="2024-10-01T22:47:17.569" v="1528" actId="20577"/>
          <ac:spMkLst>
            <pc:docMk/>
            <pc:sldMk cId="3724035236" sldId="346"/>
            <ac:spMk id="10" creationId="{F686A688-712E-A5E6-E43B-D8EAC7773315}"/>
          </ac:spMkLst>
        </pc:spChg>
        <pc:spChg chg="mod">
          <ac:chgData name="Leah Bergman" userId="e278bae1-44f1-486f-817b-9ab04a8946aa" providerId="ADAL" clId="{8CFD5919-30AA-49BD-9BB8-92AD3F7754C1}" dt="2024-10-01T22:47:22.594" v="1537" actId="20577"/>
          <ac:spMkLst>
            <pc:docMk/>
            <pc:sldMk cId="3724035236" sldId="346"/>
            <ac:spMk id="19" creationId="{221F2A10-DF8A-7A7D-19D9-75F04B0D5856}"/>
          </ac:spMkLst>
        </pc:spChg>
      </pc:sldChg>
      <pc:sldChg chg="addSp modSp add del mod modAnim">
        <pc:chgData name="Leah Bergman" userId="e278bae1-44f1-486f-817b-9ab04a8946aa" providerId="ADAL" clId="{8CFD5919-30AA-49BD-9BB8-92AD3F7754C1}" dt="2024-10-07T17:59:29.701" v="5621" actId="47"/>
        <pc:sldMkLst>
          <pc:docMk/>
          <pc:sldMk cId="3844434563" sldId="347"/>
        </pc:sldMkLst>
        <pc:spChg chg="add mod">
          <ac:chgData name="Leah Bergman" userId="e278bae1-44f1-486f-817b-9ab04a8946aa" providerId="ADAL" clId="{8CFD5919-30AA-49BD-9BB8-92AD3F7754C1}" dt="2024-10-01T22:55:04.811" v="1724" actId="20577"/>
          <ac:spMkLst>
            <pc:docMk/>
            <pc:sldMk cId="3844434563" sldId="347"/>
            <ac:spMk id="10" creationId="{FE23B61F-13A3-5A28-F7BD-82AC973019C3}"/>
          </ac:spMkLst>
        </pc:spChg>
        <pc:spChg chg="add mod">
          <ac:chgData name="Leah Bergman" userId="e278bae1-44f1-486f-817b-9ab04a8946aa" providerId="ADAL" clId="{8CFD5919-30AA-49BD-9BB8-92AD3F7754C1}" dt="2024-10-01T22:56:39.944" v="1857" actId="20577"/>
          <ac:spMkLst>
            <pc:docMk/>
            <pc:sldMk cId="3844434563" sldId="347"/>
            <ac:spMk id="11" creationId="{7EF7398F-4B3F-1A7C-83DB-EEDD6CF8BC6B}"/>
          </ac:spMkLst>
        </pc:spChg>
        <pc:spChg chg="add mod">
          <ac:chgData name="Leah Bergman" userId="e278bae1-44f1-486f-817b-9ab04a8946aa" providerId="ADAL" clId="{8CFD5919-30AA-49BD-9BB8-92AD3F7754C1}" dt="2024-10-07T00:37:49.157" v="2799"/>
          <ac:spMkLst>
            <pc:docMk/>
            <pc:sldMk cId="3844434563" sldId="347"/>
            <ac:spMk id="12" creationId="{77AB3F17-F58E-D892-9DF1-34E7FC308110}"/>
          </ac:spMkLst>
        </pc:spChg>
      </pc:sldChg>
      <pc:sldChg chg="addSp delSp modSp add del mod delAnim modAnim">
        <pc:chgData name="Leah Bergman" userId="e278bae1-44f1-486f-817b-9ab04a8946aa" providerId="ADAL" clId="{8CFD5919-30AA-49BD-9BB8-92AD3F7754C1}" dt="2024-10-07T21:53:13.924" v="6910" actId="2696"/>
        <pc:sldMkLst>
          <pc:docMk/>
          <pc:sldMk cId="2087986122" sldId="348"/>
        </pc:sldMkLst>
        <pc:spChg chg="mod">
          <ac:chgData name="Leah Bergman" userId="e278bae1-44f1-486f-817b-9ab04a8946aa" providerId="ADAL" clId="{8CFD5919-30AA-49BD-9BB8-92AD3F7754C1}" dt="2024-10-07T20:33:22.055" v="6685" actId="1076"/>
          <ac:spMkLst>
            <pc:docMk/>
            <pc:sldMk cId="2087986122" sldId="348"/>
            <ac:spMk id="7" creationId="{A49BF915-FA08-0E9F-4B06-A4482750F4DF}"/>
          </ac:spMkLst>
        </pc:spChg>
        <pc:spChg chg="mod">
          <ac:chgData name="Leah Bergman" userId="e278bae1-44f1-486f-817b-9ab04a8946aa" providerId="ADAL" clId="{8CFD5919-30AA-49BD-9BB8-92AD3F7754C1}" dt="2024-10-07T20:33:31.964" v="6686" actId="1076"/>
          <ac:spMkLst>
            <pc:docMk/>
            <pc:sldMk cId="2087986122" sldId="348"/>
            <ac:spMk id="9" creationId="{1FB2A9F0-28F8-53EB-DCD2-F19D4ECD5A24}"/>
          </ac:spMkLst>
        </pc:spChg>
        <pc:spChg chg="add mod">
          <ac:chgData name="Leah Bergman" userId="e278bae1-44f1-486f-817b-9ab04a8946aa" providerId="ADAL" clId="{8CFD5919-30AA-49BD-9BB8-92AD3F7754C1}" dt="2024-10-07T20:34:16.965" v="6692" actId="1076"/>
          <ac:spMkLst>
            <pc:docMk/>
            <pc:sldMk cId="2087986122" sldId="348"/>
            <ac:spMk id="10" creationId="{7C6AF8C8-78E4-6A1B-4DFC-5AE65785A469}"/>
          </ac:spMkLst>
        </pc:spChg>
        <pc:spChg chg="add mod">
          <ac:chgData name="Leah Bergman" userId="e278bae1-44f1-486f-817b-9ab04a8946aa" providerId="ADAL" clId="{8CFD5919-30AA-49BD-9BB8-92AD3F7754C1}" dt="2024-10-07T20:34:12.553" v="6691" actId="1076"/>
          <ac:spMkLst>
            <pc:docMk/>
            <pc:sldMk cId="2087986122" sldId="348"/>
            <ac:spMk id="11" creationId="{0429F52B-6AA2-2F71-D123-837B6297ED22}"/>
          </ac:spMkLst>
        </pc:spChg>
        <pc:spChg chg="mod">
          <ac:chgData name="Leah Bergman" userId="e278bae1-44f1-486f-817b-9ab04a8946aa" providerId="ADAL" clId="{8CFD5919-30AA-49BD-9BB8-92AD3F7754C1}" dt="2024-10-01T22:59:52.242" v="1878" actId="20577"/>
          <ac:spMkLst>
            <pc:docMk/>
            <pc:sldMk cId="2087986122" sldId="348"/>
            <ac:spMk id="13" creationId="{897AC565-35FE-7755-9D2B-00EB4FD26AFA}"/>
          </ac:spMkLst>
        </pc:spChg>
        <pc:spChg chg="mod">
          <ac:chgData name="Leah Bergman" userId="e278bae1-44f1-486f-817b-9ab04a8946aa" providerId="ADAL" clId="{8CFD5919-30AA-49BD-9BB8-92AD3F7754C1}" dt="2024-10-07T00:36:16.258" v="2778" actId="20577"/>
          <ac:spMkLst>
            <pc:docMk/>
            <pc:sldMk cId="2087986122" sldId="348"/>
            <ac:spMk id="15" creationId="{E09D6128-B88B-A831-2485-B871D1BA2908}"/>
          </ac:spMkLst>
        </pc:spChg>
        <pc:picChg chg="add mod">
          <ac:chgData name="Leah Bergman" userId="e278bae1-44f1-486f-817b-9ab04a8946aa" providerId="ADAL" clId="{8CFD5919-30AA-49BD-9BB8-92AD3F7754C1}" dt="2024-10-07T20:34:07.569" v="6690" actId="1076"/>
          <ac:picMkLst>
            <pc:docMk/>
            <pc:sldMk cId="2087986122" sldId="348"/>
            <ac:picMk id="2" creationId="{ED4683CE-9305-8F27-D4CB-211D785158FA}"/>
          </ac:picMkLst>
        </pc:picChg>
        <pc:picChg chg="del">
          <ac:chgData name="Leah Bergman" userId="e278bae1-44f1-486f-817b-9ab04a8946aa" providerId="ADAL" clId="{8CFD5919-30AA-49BD-9BB8-92AD3F7754C1}" dt="2024-10-01T23:01:48.575" v="1902" actId="478"/>
          <ac:picMkLst>
            <pc:docMk/>
            <pc:sldMk cId="2087986122" sldId="348"/>
            <ac:picMk id="5" creationId="{2233B5B2-1A6E-7E66-064A-C5674C39C913}"/>
          </ac:picMkLst>
        </pc:picChg>
        <pc:picChg chg="mod">
          <ac:chgData name="Leah Bergman" userId="e278bae1-44f1-486f-817b-9ab04a8946aa" providerId="ADAL" clId="{8CFD5919-30AA-49BD-9BB8-92AD3F7754C1}" dt="2024-10-07T20:33:55.007" v="6689" actId="1076"/>
          <ac:picMkLst>
            <pc:docMk/>
            <pc:sldMk cId="2087986122" sldId="348"/>
            <ac:picMk id="5" creationId="{FD44E3E2-F387-D9EA-2618-F95526B166AC}"/>
          </ac:picMkLst>
        </pc:picChg>
        <pc:picChg chg="mod">
          <ac:chgData name="Leah Bergman" userId="e278bae1-44f1-486f-817b-9ab04a8946aa" providerId="ADAL" clId="{8CFD5919-30AA-49BD-9BB8-92AD3F7754C1}" dt="2024-10-07T20:33:49.741" v="6688" actId="1076"/>
          <ac:picMkLst>
            <pc:docMk/>
            <pc:sldMk cId="2087986122" sldId="348"/>
            <ac:picMk id="6" creationId="{F19F0B87-E47B-618F-9DD8-81DFFCEE0373}"/>
          </ac:picMkLst>
        </pc:picChg>
        <pc:picChg chg="del">
          <ac:chgData name="Leah Bergman" userId="e278bae1-44f1-486f-817b-9ab04a8946aa" providerId="ADAL" clId="{8CFD5919-30AA-49BD-9BB8-92AD3F7754C1}" dt="2024-10-01T23:01:22.360" v="1898" actId="478"/>
          <ac:picMkLst>
            <pc:docMk/>
            <pc:sldMk cId="2087986122" sldId="348"/>
            <ac:picMk id="8" creationId="{07FA4A48-F1DA-935E-360F-BF4B452D039D}"/>
          </ac:picMkLst>
        </pc:picChg>
        <pc:picChg chg="del">
          <ac:chgData name="Leah Bergman" userId="e278bae1-44f1-486f-817b-9ab04a8946aa" providerId="ADAL" clId="{8CFD5919-30AA-49BD-9BB8-92AD3F7754C1}" dt="2024-10-01T23:01:18.930" v="1896" actId="478"/>
          <ac:picMkLst>
            <pc:docMk/>
            <pc:sldMk cId="2087986122" sldId="348"/>
            <ac:picMk id="16" creationId="{7BA461B3-522D-67B0-4069-B56B536D549B}"/>
          </ac:picMkLst>
        </pc:picChg>
        <pc:cxnChg chg="add mod">
          <ac:chgData name="Leah Bergman" userId="e278bae1-44f1-486f-817b-9ab04a8946aa" providerId="ADAL" clId="{8CFD5919-30AA-49BD-9BB8-92AD3F7754C1}" dt="2024-10-07T20:33:05.851" v="6680"/>
          <ac:cxnSpMkLst>
            <pc:docMk/>
            <pc:sldMk cId="2087986122" sldId="348"/>
            <ac:cxnSpMk id="12" creationId="{1E1A3B87-58F5-4BBB-3AB7-91EF5087FA66}"/>
          </ac:cxnSpMkLst>
        </pc:cxnChg>
        <pc:cxnChg chg="add mod">
          <ac:chgData name="Leah Bergman" userId="e278bae1-44f1-486f-817b-9ab04a8946aa" providerId="ADAL" clId="{8CFD5919-30AA-49BD-9BB8-92AD3F7754C1}" dt="2024-10-07T20:33:05.851" v="6680"/>
          <ac:cxnSpMkLst>
            <pc:docMk/>
            <pc:sldMk cId="2087986122" sldId="348"/>
            <ac:cxnSpMk id="14" creationId="{E08F83D8-4D4A-C1E2-30FC-07080E6E5EB5}"/>
          </ac:cxnSpMkLst>
        </pc:cxnChg>
        <pc:cxnChg chg="add mod">
          <ac:chgData name="Leah Bergman" userId="e278bae1-44f1-486f-817b-9ab04a8946aa" providerId="ADAL" clId="{8CFD5919-30AA-49BD-9BB8-92AD3F7754C1}" dt="2024-10-07T20:33:05.851" v="6680"/>
          <ac:cxnSpMkLst>
            <pc:docMk/>
            <pc:sldMk cId="2087986122" sldId="348"/>
            <ac:cxnSpMk id="16" creationId="{420E2F24-0C69-9EBC-F25C-4BDE6A290756}"/>
          </ac:cxnSpMkLst>
        </pc:cxnChg>
        <pc:cxnChg chg="del mod">
          <ac:chgData name="Leah Bergman" userId="e278bae1-44f1-486f-817b-9ab04a8946aa" providerId="ADAL" clId="{8CFD5919-30AA-49BD-9BB8-92AD3F7754C1}" dt="2024-10-07T20:33:09.622" v="6683" actId="478"/>
          <ac:cxnSpMkLst>
            <pc:docMk/>
            <pc:sldMk cId="2087986122" sldId="348"/>
            <ac:cxnSpMk id="57" creationId="{D491E63D-A308-5E90-821F-44D8DDDD605E}"/>
          </ac:cxnSpMkLst>
        </pc:cxnChg>
        <pc:cxnChg chg="del mod">
          <ac:chgData name="Leah Bergman" userId="e278bae1-44f1-486f-817b-9ab04a8946aa" providerId="ADAL" clId="{8CFD5919-30AA-49BD-9BB8-92AD3F7754C1}" dt="2024-10-07T20:33:10.543" v="6684" actId="478"/>
          <ac:cxnSpMkLst>
            <pc:docMk/>
            <pc:sldMk cId="2087986122" sldId="348"/>
            <ac:cxnSpMk id="61" creationId="{445B5504-1BFF-4525-7398-87DB48D04554}"/>
          </ac:cxnSpMkLst>
        </pc:cxnChg>
        <pc:cxnChg chg="del">
          <ac:chgData name="Leah Bergman" userId="e278bae1-44f1-486f-817b-9ab04a8946aa" providerId="ADAL" clId="{8CFD5919-30AA-49BD-9BB8-92AD3F7754C1}" dt="2024-10-07T20:33:08.771" v="6681" actId="478"/>
          <ac:cxnSpMkLst>
            <pc:docMk/>
            <pc:sldMk cId="2087986122" sldId="348"/>
            <ac:cxnSpMk id="65" creationId="{4C7D3161-1ED7-12AE-991A-188D6B228E21}"/>
          </ac:cxnSpMkLst>
        </pc:cxnChg>
      </pc:sldChg>
      <pc:sldChg chg="modSp mod">
        <pc:chgData name="Leah Bergman" userId="e278bae1-44f1-486f-817b-9ab04a8946aa" providerId="ADAL" clId="{8CFD5919-30AA-49BD-9BB8-92AD3F7754C1}" dt="2024-10-07T00:38:06.649" v="2833" actId="20577"/>
        <pc:sldMkLst>
          <pc:docMk/>
          <pc:sldMk cId="1263246826" sldId="349"/>
        </pc:sldMkLst>
        <pc:spChg chg="mod">
          <ac:chgData name="Leah Bergman" userId="e278bae1-44f1-486f-817b-9ab04a8946aa" providerId="ADAL" clId="{8CFD5919-30AA-49BD-9BB8-92AD3F7754C1}" dt="2024-10-07T00:38:06.649" v="2833" actId="20577"/>
          <ac:spMkLst>
            <pc:docMk/>
            <pc:sldMk cId="1263246826" sldId="349"/>
            <ac:spMk id="6" creationId="{7EAB0CD2-6C77-1E8B-5B36-80F54606002A}"/>
          </ac:spMkLst>
        </pc:spChg>
      </pc:sldChg>
      <pc:sldChg chg="modSp mod">
        <pc:chgData name="Leah Bergman" userId="e278bae1-44f1-486f-817b-9ab04a8946aa" providerId="ADAL" clId="{8CFD5919-30AA-49BD-9BB8-92AD3F7754C1}" dt="2024-10-07T00:38:13.583" v="2849" actId="20577"/>
        <pc:sldMkLst>
          <pc:docMk/>
          <pc:sldMk cId="3427558024" sldId="350"/>
        </pc:sldMkLst>
        <pc:spChg chg="mod">
          <ac:chgData name="Leah Bergman" userId="e278bae1-44f1-486f-817b-9ab04a8946aa" providerId="ADAL" clId="{8CFD5919-30AA-49BD-9BB8-92AD3F7754C1}" dt="2024-10-07T00:38:13.583" v="2849" actId="20577"/>
          <ac:spMkLst>
            <pc:docMk/>
            <pc:sldMk cId="3427558024" sldId="350"/>
            <ac:spMk id="6" creationId="{DC70EB58-B827-A080-2C11-A013DD67CED1}"/>
          </ac:spMkLst>
        </pc:spChg>
      </pc:sldChg>
      <pc:sldChg chg="modSp mod">
        <pc:chgData name="Leah Bergman" userId="e278bae1-44f1-486f-817b-9ab04a8946aa" providerId="ADAL" clId="{8CFD5919-30AA-49BD-9BB8-92AD3F7754C1}" dt="2024-10-07T00:38:19.654" v="2865" actId="20577"/>
        <pc:sldMkLst>
          <pc:docMk/>
          <pc:sldMk cId="768941645" sldId="351"/>
        </pc:sldMkLst>
        <pc:spChg chg="mod">
          <ac:chgData name="Leah Bergman" userId="e278bae1-44f1-486f-817b-9ab04a8946aa" providerId="ADAL" clId="{8CFD5919-30AA-49BD-9BB8-92AD3F7754C1}" dt="2024-10-07T00:38:19.654" v="2865" actId="20577"/>
          <ac:spMkLst>
            <pc:docMk/>
            <pc:sldMk cId="768941645" sldId="351"/>
            <ac:spMk id="6" creationId="{77EC93D5-DFF1-7F24-9846-45C3E346B466}"/>
          </ac:spMkLst>
        </pc:spChg>
      </pc:sldChg>
      <pc:sldChg chg="modSp mod">
        <pc:chgData name="Leah Bergman" userId="e278bae1-44f1-486f-817b-9ab04a8946aa" providerId="ADAL" clId="{8CFD5919-30AA-49BD-9BB8-92AD3F7754C1}" dt="2024-10-07T00:38:28.352" v="2882" actId="20577"/>
        <pc:sldMkLst>
          <pc:docMk/>
          <pc:sldMk cId="3181940681" sldId="352"/>
        </pc:sldMkLst>
        <pc:spChg chg="mod">
          <ac:chgData name="Leah Bergman" userId="e278bae1-44f1-486f-817b-9ab04a8946aa" providerId="ADAL" clId="{8CFD5919-30AA-49BD-9BB8-92AD3F7754C1}" dt="2024-10-07T00:38:28.352" v="2882" actId="20577"/>
          <ac:spMkLst>
            <pc:docMk/>
            <pc:sldMk cId="3181940681" sldId="352"/>
            <ac:spMk id="6" creationId="{6E723088-8B85-5D96-F14E-A63AD397B704}"/>
          </ac:spMkLst>
        </pc:spChg>
      </pc:sldChg>
      <pc:sldChg chg="modSp mod">
        <pc:chgData name="Leah Bergman" userId="e278bae1-44f1-486f-817b-9ab04a8946aa" providerId="ADAL" clId="{8CFD5919-30AA-49BD-9BB8-92AD3F7754C1}" dt="2024-10-07T00:38:35.117" v="2898" actId="20577"/>
        <pc:sldMkLst>
          <pc:docMk/>
          <pc:sldMk cId="548937951" sldId="353"/>
        </pc:sldMkLst>
        <pc:spChg chg="mod">
          <ac:chgData name="Leah Bergman" userId="e278bae1-44f1-486f-817b-9ab04a8946aa" providerId="ADAL" clId="{8CFD5919-30AA-49BD-9BB8-92AD3F7754C1}" dt="2024-10-07T00:38:35.117" v="2898" actId="20577"/>
          <ac:spMkLst>
            <pc:docMk/>
            <pc:sldMk cId="548937951" sldId="353"/>
            <ac:spMk id="6" creationId="{112DE5B5-4201-6420-EA49-B2FDAD0EE9F1}"/>
          </ac:spMkLst>
        </pc:spChg>
      </pc:sldChg>
      <pc:sldChg chg="modSp mod modAnim">
        <pc:chgData name="Leah Bergman" userId="e278bae1-44f1-486f-817b-9ab04a8946aa" providerId="ADAL" clId="{8CFD5919-30AA-49BD-9BB8-92AD3F7754C1}" dt="2024-10-08T15:45:18.560" v="7200"/>
        <pc:sldMkLst>
          <pc:docMk/>
          <pc:sldMk cId="87801573" sldId="354"/>
        </pc:sldMkLst>
        <pc:spChg chg="mod">
          <ac:chgData name="Leah Bergman" userId="e278bae1-44f1-486f-817b-9ab04a8946aa" providerId="ADAL" clId="{8CFD5919-30AA-49BD-9BB8-92AD3F7754C1}" dt="2024-10-07T00:38:42.734" v="2920" actId="20577"/>
          <ac:spMkLst>
            <pc:docMk/>
            <pc:sldMk cId="87801573" sldId="354"/>
            <ac:spMk id="6" creationId="{1E8C483B-6833-D72E-FDB6-C295C8CD4209}"/>
          </ac:spMkLst>
        </pc:spChg>
        <pc:spChg chg="mod">
          <ac:chgData name="Leah Bergman" userId="e278bae1-44f1-486f-817b-9ab04a8946aa" providerId="ADAL" clId="{8CFD5919-30AA-49BD-9BB8-92AD3F7754C1}" dt="2024-10-07T20:57:17.300" v="6848" actId="20577"/>
          <ac:spMkLst>
            <pc:docMk/>
            <pc:sldMk cId="87801573" sldId="354"/>
            <ac:spMk id="9" creationId="{39ED259E-4613-D1B2-BE56-2EA6345C5446}"/>
          </ac:spMkLst>
        </pc:spChg>
        <pc:spChg chg="mod">
          <ac:chgData name="Leah Bergman" userId="e278bae1-44f1-486f-817b-9ab04a8946aa" providerId="ADAL" clId="{8CFD5919-30AA-49BD-9BB8-92AD3F7754C1}" dt="2024-10-07T20:57:45.292" v="6850" actId="20577"/>
          <ac:spMkLst>
            <pc:docMk/>
            <pc:sldMk cId="87801573" sldId="354"/>
            <ac:spMk id="14" creationId="{2022B90A-C8E0-040C-6D9A-F14B63D1C392}"/>
          </ac:spMkLst>
        </pc:spChg>
      </pc:sldChg>
      <pc:sldChg chg="modSp mod">
        <pc:chgData name="Leah Bergman" userId="e278bae1-44f1-486f-817b-9ab04a8946aa" providerId="ADAL" clId="{8CFD5919-30AA-49BD-9BB8-92AD3F7754C1}" dt="2024-10-07T00:38:48.618" v="2936" actId="20577"/>
        <pc:sldMkLst>
          <pc:docMk/>
          <pc:sldMk cId="4085027771" sldId="355"/>
        </pc:sldMkLst>
        <pc:spChg chg="mod">
          <ac:chgData name="Leah Bergman" userId="e278bae1-44f1-486f-817b-9ab04a8946aa" providerId="ADAL" clId="{8CFD5919-30AA-49BD-9BB8-92AD3F7754C1}" dt="2024-10-07T00:38:48.618" v="2936" actId="20577"/>
          <ac:spMkLst>
            <pc:docMk/>
            <pc:sldMk cId="4085027771" sldId="355"/>
            <ac:spMk id="6" creationId="{CA01ED39-9DC9-4576-F992-CBF6EB25E11A}"/>
          </ac:spMkLst>
        </pc:spChg>
      </pc:sldChg>
      <pc:sldChg chg="modSp mod">
        <pc:chgData name="Leah Bergman" userId="e278bae1-44f1-486f-817b-9ab04a8946aa" providerId="ADAL" clId="{8CFD5919-30AA-49BD-9BB8-92AD3F7754C1}" dt="2024-10-07T00:38:58.479" v="2954" actId="20577"/>
        <pc:sldMkLst>
          <pc:docMk/>
          <pc:sldMk cId="4191165098" sldId="356"/>
        </pc:sldMkLst>
        <pc:spChg chg="mod">
          <ac:chgData name="Leah Bergman" userId="e278bae1-44f1-486f-817b-9ab04a8946aa" providerId="ADAL" clId="{8CFD5919-30AA-49BD-9BB8-92AD3F7754C1}" dt="2024-10-07T00:38:58.479" v="2954" actId="20577"/>
          <ac:spMkLst>
            <pc:docMk/>
            <pc:sldMk cId="4191165098" sldId="356"/>
            <ac:spMk id="6" creationId="{30D5B274-C662-BB71-4856-10A59DB37365}"/>
          </ac:spMkLst>
        </pc:spChg>
      </pc:sldChg>
      <pc:sldChg chg="addSp delSp modSp mod modAnim">
        <pc:chgData name="Leah Bergman" userId="e278bae1-44f1-486f-817b-9ab04a8946aa" providerId="ADAL" clId="{8CFD5919-30AA-49BD-9BB8-92AD3F7754C1}" dt="2024-10-07T20:40:30.567" v="6765"/>
        <pc:sldMkLst>
          <pc:docMk/>
          <pc:sldMk cId="3123004390" sldId="357"/>
        </pc:sldMkLst>
        <pc:spChg chg="del">
          <ac:chgData name="Leah Bergman" userId="e278bae1-44f1-486f-817b-9ab04a8946aa" providerId="ADAL" clId="{8CFD5919-30AA-49BD-9BB8-92AD3F7754C1}" dt="2024-10-07T20:37:40.630" v="6747" actId="478"/>
          <ac:spMkLst>
            <pc:docMk/>
            <pc:sldMk cId="3123004390" sldId="357"/>
            <ac:spMk id="2" creationId="{12F555D0-8036-19FC-75B9-41F6D175C27F}"/>
          </ac:spMkLst>
        </pc:spChg>
        <pc:spChg chg="mod">
          <ac:chgData name="Leah Bergman" userId="e278bae1-44f1-486f-817b-9ab04a8946aa" providerId="ADAL" clId="{8CFD5919-30AA-49BD-9BB8-92AD3F7754C1}" dt="2024-10-07T18:07:06.336" v="5677" actId="20577"/>
          <ac:spMkLst>
            <pc:docMk/>
            <pc:sldMk cId="3123004390" sldId="357"/>
            <ac:spMk id="6" creationId="{0CA16CE9-385C-D676-83AB-257433B5B173}"/>
          </ac:spMkLst>
        </pc:spChg>
        <pc:spChg chg="add del mod">
          <ac:chgData name="Leah Bergman" userId="e278bae1-44f1-486f-817b-9ab04a8946aa" providerId="ADAL" clId="{8CFD5919-30AA-49BD-9BB8-92AD3F7754C1}" dt="2024-10-07T20:37:43.324" v="6748" actId="478"/>
          <ac:spMkLst>
            <pc:docMk/>
            <pc:sldMk cId="3123004390" sldId="357"/>
            <ac:spMk id="9" creationId="{5AE19E94-329D-C5C0-A275-19CAA3FE7C36}"/>
          </ac:spMkLst>
        </pc:spChg>
        <pc:graphicFrameChg chg="add del mod modGraphic">
          <ac:chgData name="Leah Bergman" userId="e278bae1-44f1-486f-817b-9ab04a8946aa" providerId="ADAL" clId="{8CFD5919-30AA-49BD-9BB8-92AD3F7754C1}" dt="2024-10-07T20:38:27.385" v="6752" actId="1076"/>
          <ac:graphicFrameMkLst>
            <pc:docMk/>
            <pc:sldMk cId="3123004390" sldId="357"/>
            <ac:graphicFrameMk id="7" creationId="{8377092F-C3DF-0961-6F4B-1DD87BE286DA}"/>
          </ac:graphicFrameMkLst>
        </pc:graphicFrameChg>
      </pc:sldChg>
      <pc:sldChg chg="modSp add del mod ord modShow">
        <pc:chgData name="Leah Bergman" userId="e278bae1-44f1-486f-817b-9ab04a8946aa" providerId="ADAL" clId="{8CFD5919-30AA-49BD-9BB8-92AD3F7754C1}" dt="2024-10-07T21:03:31.896" v="6855"/>
        <pc:sldMkLst>
          <pc:docMk/>
          <pc:sldMk cId="2319543364" sldId="358"/>
        </pc:sldMkLst>
        <pc:spChg chg="mod">
          <ac:chgData name="Leah Bergman" userId="e278bae1-44f1-486f-817b-9ab04a8946aa" providerId="ADAL" clId="{8CFD5919-30AA-49BD-9BB8-92AD3F7754C1}" dt="2024-10-07T00:39:04.451" v="2970" actId="20577"/>
          <ac:spMkLst>
            <pc:docMk/>
            <pc:sldMk cId="2319543364" sldId="358"/>
            <ac:spMk id="6" creationId="{54B855AC-862B-DF6B-252F-0BABE21C02FF}"/>
          </ac:spMkLst>
        </pc:spChg>
      </pc:sldChg>
      <pc:sldChg chg="modSp add del mod ord modShow">
        <pc:chgData name="Leah Bergman" userId="e278bae1-44f1-486f-817b-9ab04a8946aa" providerId="ADAL" clId="{8CFD5919-30AA-49BD-9BB8-92AD3F7754C1}" dt="2024-10-07T21:03:31.896" v="6855"/>
        <pc:sldMkLst>
          <pc:docMk/>
          <pc:sldMk cId="3253842003" sldId="359"/>
        </pc:sldMkLst>
        <pc:spChg chg="mod">
          <ac:chgData name="Leah Bergman" userId="e278bae1-44f1-486f-817b-9ab04a8946aa" providerId="ADAL" clId="{8CFD5919-30AA-49BD-9BB8-92AD3F7754C1}" dt="2024-10-07T00:39:13.025" v="2986" actId="20577"/>
          <ac:spMkLst>
            <pc:docMk/>
            <pc:sldMk cId="3253842003" sldId="359"/>
            <ac:spMk id="6" creationId="{54AF87A8-AC40-5546-C3F9-766FF6B85392}"/>
          </ac:spMkLst>
        </pc:spChg>
      </pc:sldChg>
      <pc:sldChg chg="modSp add del mod ord modShow">
        <pc:chgData name="Leah Bergman" userId="e278bae1-44f1-486f-817b-9ab04a8946aa" providerId="ADAL" clId="{8CFD5919-30AA-49BD-9BB8-92AD3F7754C1}" dt="2024-10-07T21:03:31.896" v="6855"/>
        <pc:sldMkLst>
          <pc:docMk/>
          <pc:sldMk cId="4159287047" sldId="360"/>
        </pc:sldMkLst>
        <pc:spChg chg="mod">
          <ac:chgData name="Leah Bergman" userId="e278bae1-44f1-486f-817b-9ab04a8946aa" providerId="ADAL" clId="{8CFD5919-30AA-49BD-9BB8-92AD3F7754C1}" dt="2024-10-07T00:39:20.645" v="3002" actId="20577"/>
          <ac:spMkLst>
            <pc:docMk/>
            <pc:sldMk cId="4159287047" sldId="360"/>
            <ac:spMk id="6" creationId="{E4F1B137-E2C8-1BCE-029F-635D0109273A}"/>
          </ac:spMkLst>
        </pc:spChg>
      </pc:sldChg>
      <pc:sldChg chg="addSp delSp modSp new mod modAnim modNotesTx">
        <pc:chgData name="Leah Bergman" userId="e278bae1-44f1-486f-817b-9ab04a8946aa" providerId="ADAL" clId="{8CFD5919-30AA-49BD-9BB8-92AD3F7754C1}" dt="2024-10-08T15:39:15.578" v="7187" actId="20577"/>
        <pc:sldMkLst>
          <pc:docMk/>
          <pc:sldMk cId="2893583553" sldId="361"/>
        </pc:sldMkLst>
        <pc:spChg chg="add del">
          <ac:chgData name="Leah Bergman" userId="e278bae1-44f1-486f-817b-9ab04a8946aa" providerId="ADAL" clId="{8CFD5919-30AA-49BD-9BB8-92AD3F7754C1}" dt="2024-10-07T19:27:55.100" v="5807" actId="1032"/>
          <ac:spMkLst>
            <pc:docMk/>
            <pc:sldMk cId="2893583553" sldId="361"/>
            <ac:spMk id="2" creationId="{0B8A2E2F-A80E-1339-D66C-9955DD4431C9}"/>
          </ac:spMkLst>
        </pc:spChg>
        <pc:spChg chg="mod">
          <ac:chgData name="Leah Bergman" userId="e278bae1-44f1-486f-817b-9ab04a8946aa" providerId="ADAL" clId="{8CFD5919-30AA-49BD-9BB8-92AD3F7754C1}" dt="2024-10-07T19:35:15.650" v="5930" actId="1076"/>
          <ac:spMkLst>
            <pc:docMk/>
            <pc:sldMk cId="2893583553" sldId="361"/>
            <ac:spMk id="5" creationId="{D446BD6C-F585-2AEB-14E2-FC96883001A3}"/>
          </ac:spMkLst>
        </pc:spChg>
        <pc:spChg chg="mod">
          <ac:chgData name="Leah Bergman" userId="e278bae1-44f1-486f-817b-9ab04a8946aa" providerId="ADAL" clId="{8CFD5919-30AA-49BD-9BB8-92AD3F7754C1}" dt="2024-10-07T17:39:17.900" v="4773" actId="20577"/>
          <ac:spMkLst>
            <pc:docMk/>
            <pc:sldMk cId="2893583553" sldId="361"/>
            <ac:spMk id="6" creationId="{A29A2859-90DC-E187-78B2-AEEF709B4D07}"/>
          </ac:spMkLst>
        </pc:spChg>
        <pc:spChg chg="add mod ord">
          <ac:chgData name="Leah Bergman" userId="e278bae1-44f1-486f-817b-9ab04a8946aa" providerId="ADAL" clId="{8CFD5919-30AA-49BD-9BB8-92AD3F7754C1}" dt="2024-10-07T20:06:50.270" v="6093" actId="1076"/>
          <ac:spMkLst>
            <pc:docMk/>
            <pc:sldMk cId="2893583553" sldId="361"/>
            <ac:spMk id="9" creationId="{20B993A2-6D47-6997-EC14-6421B591EA70}"/>
          </ac:spMkLst>
        </pc:spChg>
        <pc:spChg chg="add del mod">
          <ac:chgData name="Leah Bergman" userId="e278bae1-44f1-486f-817b-9ab04a8946aa" providerId="ADAL" clId="{8CFD5919-30AA-49BD-9BB8-92AD3F7754C1}" dt="2024-10-07T19:32:51.984" v="5868" actId="478"/>
          <ac:spMkLst>
            <pc:docMk/>
            <pc:sldMk cId="2893583553" sldId="361"/>
            <ac:spMk id="11" creationId="{F10F788E-8D7A-C957-396F-94A0E343117A}"/>
          </ac:spMkLst>
        </pc:spChg>
        <pc:spChg chg="add mod">
          <ac:chgData name="Leah Bergman" userId="e278bae1-44f1-486f-817b-9ab04a8946aa" providerId="ADAL" clId="{8CFD5919-30AA-49BD-9BB8-92AD3F7754C1}" dt="2024-10-07T20:10:34.811" v="6131" actId="1076"/>
          <ac:spMkLst>
            <pc:docMk/>
            <pc:sldMk cId="2893583553" sldId="361"/>
            <ac:spMk id="14" creationId="{BC2BC234-5031-562A-B3AC-941A757B714F}"/>
          </ac:spMkLst>
        </pc:spChg>
        <pc:spChg chg="add mod">
          <ac:chgData name="Leah Bergman" userId="e278bae1-44f1-486f-817b-9ab04a8946aa" providerId="ADAL" clId="{8CFD5919-30AA-49BD-9BB8-92AD3F7754C1}" dt="2024-10-07T20:10:28.639" v="6130" actId="1076"/>
          <ac:spMkLst>
            <pc:docMk/>
            <pc:sldMk cId="2893583553" sldId="361"/>
            <ac:spMk id="16" creationId="{B3F287A0-D67C-0569-EF56-55395A65DD50}"/>
          </ac:spMkLst>
        </pc:spChg>
        <pc:spChg chg="add mod">
          <ac:chgData name="Leah Bergman" userId="e278bae1-44f1-486f-817b-9ab04a8946aa" providerId="ADAL" clId="{8CFD5919-30AA-49BD-9BB8-92AD3F7754C1}" dt="2024-10-07T20:07:39.671" v="6100" actId="1076"/>
          <ac:spMkLst>
            <pc:docMk/>
            <pc:sldMk cId="2893583553" sldId="361"/>
            <ac:spMk id="17" creationId="{B3032305-D157-B511-95DE-DE68564CA1D5}"/>
          </ac:spMkLst>
        </pc:spChg>
        <pc:spChg chg="add mod">
          <ac:chgData name="Leah Bergman" userId="e278bae1-44f1-486f-817b-9ab04a8946aa" providerId="ADAL" clId="{8CFD5919-30AA-49BD-9BB8-92AD3F7754C1}" dt="2024-10-07T20:11:35.026" v="6152" actId="20577"/>
          <ac:spMkLst>
            <pc:docMk/>
            <pc:sldMk cId="2893583553" sldId="361"/>
            <ac:spMk id="20" creationId="{1B5B3348-A27B-2872-6546-475B81E6D852}"/>
          </ac:spMkLst>
        </pc:spChg>
        <pc:graphicFrameChg chg="add del mod modGraphic">
          <ac:chgData name="Leah Bergman" userId="e278bae1-44f1-486f-817b-9ab04a8946aa" providerId="ADAL" clId="{8CFD5919-30AA-49BD-9BB8-92AD3F7754C1}" dt="2024-10-07T19:26:28.840" v="5806" actId="1032"/>
          <ac:graphicFrameMkLst>
            <pc:docMk/>
            <pc:sldMk cId="2893583553" sldId="361"/>
            <ac:graphicFrameMk id="7" creationId="{E33D8F7D-7639-2933-7C9A-F81AF4836C44}"/>
          </ac:graphicFrameMkLst>
        </pc:graphicFrameChg>
        <pc:graphicFrameChg chg="add del mod modGraphic">
          <ac:chgData name="Leah Bergman" userId="e278bae1-44f1-486f-817b-9ab04a8946aa" providerId="ADAL" clId="{8CFD5919-30AA-49BD-9BB8-92AD3F7754C1}" dt="2024-10-07T19:32:46.084" v="5867" actId="478"/>
          <ac:graphicFrameMkLst>
            <pc:docMk/>
            <pc:sldMk cId="2893583553" sldId="361"/>
            <ac:graphicFrameMk id="8" creationId="{0E1ED09E-C208-E481-8CFA-A8A469AFE570}"/>
          </ac:graphicFrameMkLst>
        </pc:graphicFrameChg>
        <pc:picChg chg="add mod modCrop">
          <ac:chgData name="Leah Bergman" userId="e278bae1-44f1-486f-817b-9ab04a8946aa" providerId="ADAL" clId="{8CFD5919-30AA-49BD-9BB8-92AD3F7754C1}" dt="2024-10-07T20:06:38.002" v="6088" actId="14100"/>
          <ac:picMkLst>
            <pc:docMk/>
            <pc:sldMk cId="2893583553" sldId="361"/>
            <ac:picMk id="13" creationId="{B855E501-D7AC-7B9A-D3FB-5B71360BC55B}"/>
          </ac:picMkLst>
        </pc:picChg>
        <pc:picChg chg="add mod modCrop">
          <ac:chgData name="Leah Bergman" userId="e278bae1-44f1-486f-817b-9ab04a8946aa" providerId="ADAL" clId="{8CFD5919-30AA-49BD-9BB8-92AD3F7754C1}" dt="2024-10-07T20:06:46.459" v="6092" actId="1076"/>
          <ac:picMkLst>
            <pc:docMk/>
            <pc:sldMk cId="2893583553" sldId="361"/>
            <ac:picMk id="15" creationId="{EFA9BAD7-7387-A5EB-0CE7-7032569E9CED}"/>
          </ac:picMkLst>
        </pc:picChg>
        <pc:picChg chg="add mod modCrop">
          <ac:chgData name="Leah Bergman" userId="e278bae1-44f1-486f-817b-9ab04a8946aa" providerId="ADAL" clId="{8CFD5919-30AA-49BD-9BB8-92AD3F7754C1}" dt="2024-10-07T20:06:43.436" v="6091" actId="1076"/>
          <ac:picMkLst>
            <pc:docMk/>
            <pc:sldMk cId="2893583553" sldId="361"/>
            <ac:picMk id="19" creationId="{476355D6-8E24-5D57-A48A-06447F053AC9}"/>
          </ac:picMkLst>
        </pc:picChg>
      </pc:sldChg>
      <pc:sldChg chg="addSp delSp modSp new mod modAnim modNotesTx">
        <pc:chgData name="Leah Bergman" userId="e278bae1-44f1-486f-817b-9ab04a8946aa" providerId="ADAL" clId="{8CFD5919-30AA-49BD-9BB8-92AD3F7754C1}" dt="2024-10-08T17:29:26.453" v="7505" actId="20577"/>
        <pc:sldMkLst>
          <pc:docMk/>
          <pc:sldMk cId="571993991" sldId="362"/>
        </pc:sldMkLst>
        <pc:spChg chg="del">
          <ac:chgData name="Leah Bergman" userId="e278bae1-44f1-486f-817b-9ab04a8946aa" providerId="ADAL" clId="{8CFD5919-30AA-49BD-9BB8-92AD3F7754C1}" dt="2024-10-07T17:43:07.787" v="4775" actId="1032"/>
          <ac:spMkLst>
            <pc:docMk/>
            <pc:sldMk cId="571993991" sldId="362"/>
            <ac:spMk id="2" creationId="{59F6DB7E-AEC9-2425-AEFE-645E2A12FA4B}"/>
          </ac:spMkLst>
        </pc:spChg>
        <pc:spChg chg="mod">
          <ac:chgData name="Leah Bergman" userId="e278bae1-44f1-486f-817b-9ab04a8946aa" providerId="ADAL" clId="{8CFD5919-30AA-49BD-9BB8-92AD3F7754C1}" dt="2024-10-07T17:45:09.594" v="4813" actId="20577"/>
          <ac:spMkLst>
            <pc:docMk/>
            <pc:sldMk cId="571993991" sldId="362"/>
            <ac:spMk id="5" creationId="{3C76878A-AC21-1833-BBA4-411EFEE5D8F8}"/>
          </ac:spMkLst>
        </pc:spChg>
        <pc:spChg chg="mod">
          <ac:chgData name="Leah Bergman" userId="e278bae1-44f1-486f-817b-9ab04a8946aa" providerId="ADAL" clId="{8CFD5919-30AA-49BD-9BB8-92AD3F7754C1}" dt="2024-10-07T17:52:33.899" v="5287" actId="20577"/>
          <ac:spMkLst>
            <pc:docMk/>
            <pc:sldMk cId="571993991" sldId="362"/>
            <ac:spMk id="6" creationId="{D2602042-A47E-3302-2788-8065351D3F62}"/>
          </ac:spMkLst>
        </pc:spChg>
        <pc:graphicFrameChg chg="add mod modGraphic">
          <ac:chgData name="Leah Bergman" userId="e278bae1-44f1-486f-817b-9ab04a8946aa" providerId="ADAL" clId="{8CFD5919-30AA-49BD-9BB8-92AD3F7754C1}" dt="2024-10-08T17:28:24.322" v="7317" actId="1076"/>
          <ac:graphicFrameMkLst>
            <pc:docMk/>
            <pc:sldMk cId="571993991" sldId="362"/>
            <ac:graphicFrameMk id="7" creationId="{FAC00504-EEB5-CCDA-9B51-25DD4E3F9544}"/>
          </ac:graphicFrameMkLst>
        </pc:graphicFrameChg>
      </pc:sldChg>
      <pc:sldChg chg="modSp add mod ord">
        <pc:chgData name="Leah Bergman" userId="e278bae1-44f1-486f-817b-9ab04a8946aa" providerId="ADAL" clId="{8CFD5919-30AA-49BD-9BB8-92AD3F7754C1}" dt="2024-10-07T20:49:58.663" v="6833" actId="20577"/>
        <pc:sldMkLst>
          <pc:docMk/>
          <pc:sldMk cId="1682397517" sldId="363"/>
        </pc:sldMkLst>
        <pc:spChg chg="mod">
          <ac:chgData name="Leah Bergman" userId="e278bae1-44f1-486f-817b-9ab04a8946aa" providerId="ADAL" clId="{8CFD5919-30AA-49BD-9BB8-92AD3F7754C1}" dt="2024-10-07T20:45:47.962" v="6804" actId="20577"/>
          <ac:spMkLst>
            <pc:docMk/>
            <pc:sldMk cId="1682397517" sldId="363"/>
            <ac:spMk id="16" creationId="{0381784A-3D90-4FC7-3DA8-5F2FF35D988F}"/>
          </ac:spMkLst>
        </pc:spChg>
        <pc:spChg chg="mod">
          <ac:chgData name="Leah Bergman" userId="e278bae1-44f1-486f-817b-9ab04a8946aa" providerId="ADAL" clId="{8CFD5919-30AA-49BD-9BB8-92AD3F7754C1}" dt="2024-10-07T20:49:58.663" v="6833" actId="20577"/>
          <ac:spMkLst>
            <pc:docMk/>
            <pc:sldMk cId="1682397517" sldId="363"/>
            <ac:spMk id="18" creationId="{523D3191-F604-8117-38B6-BCED22213D64}"/>
          </ac:spMkLst>
        </pc:spChg>
        <pc:graphicFrameChg chg="mod">
          <ac:chgData name="Leah Bergman" userId="e278bae1-44f1-486f-817b-9ab04a8946aa" providerId="ADAL" clId="{8CFD5919-30AA-49BD-9BB8-92AD3F7754C1}" dt="2024-10-07T20:49:53.917" v="6832" actId="1076"/>
          <ac:graphicFrameMkLst>
            <pc:docMk/>
            <pc:sldMk cId="1682397517" sldId="363"/>
            <ac:graphicFrameMk id="2" creationId="{EC0B56F5-D577-EA5E-770F-64E188857C66}"/>
          </ac:graphicFrameMkLst>
        </pc:graphicFrameChg>
      </pc:sldChg>
      <pc:sldChg chg="addSp delSp modSp add mod delAnim modAnim">
        <pc:chgData name="Leah Bergman" userId="e278bae1-44f1-486f-817b-9ab04a8946aa" providerId="ADAL" clId="{8CFD5919-30AA-49BD-9BB8-92AD3F7754C1}" dt="2024-10-07T21:53:52.713" v="6914"/>
        <pc:sldMkLst>
          <pc:docMk/>
          <pc:sldMk cId="3867233071" sldId="364"/>
        </pc:sldMkLst>
        <pc:spChg chg="add mod">
          <ac:chgData name="Leah Bergman" userId="e278bae1-44f1-486f-817b-9ab04a8946aa" providerId="ADAL" clId="{8CFD5919-30AA-49BD-9BB8-92AD3F7754C1}" dt="2024-10-07T21:52:53.699" v="6904" actId="1076"/>
          <ac:spMkLst>
            <pc:docMk/>
            <pc:sldMk cId="3867233071" sldId="364"/>
            <ac:spMk id="6" creationId="{E26D8666-0173-30EA-22C8-9E180815CE05}"/>
          </ac:spMkLst>
        </pc:spChg>
        <pc:spChg chg="mod">
          <ac:chgData name="Leah Bergman" userId="e278bae1-44f1-486f-817b-9ab04a8946aa" providerId="ADAL" clId="{8CFD5919-30AA-49BD-9BB8-92AD3F7754C1}" dt="2024-10-07T21:52:18.737" v="6896" actId="1076"/>
          <ac:spMkLst>
            <pc:docMk/>
            <pc:sldMk cId="3867233071" sldId="364"/>
            <ac:spMk id="9" creationId="{FE2BDD30-F487-E543-4B1B-BBA774DC3BB9}"/>
          </ac:spMkLst>
        </pc:spChg>
        <pc:spChg chg="add mod">
          <ac:chgData name="Leah Bergman" userId="e278bae1-44f1-486f-817b-9ab04a8946aa" providerId="ADAL" clId="{8CFD5919-30AA-49BD-9BB8-92AD3F7754C1}" dt="2024-10-07T21:53:09.526" v="6909" actId="1076"/>
          <ac:spMkLst>
            <pc:docMk/>
            <pc:sldMk cId="3867233071" sldId="364"/>
            <ac:spMk id="10" creationId="{525A7BCB-FB08-5BBC-598B-F204FCC10522}"/>
          </ac:spMkLst>
        </pc:spChg>
        <pc:spChg chg="mod">
          <ac:chgData name="Leah Bergman" userId="e278bae1-44f1-486f-817b-9ab04a8946aa" providerId="ADAL" clId="{8CFD5919-30AA-49BD-9BB8-92AD3F7754C1}" dt="2024-10-07T21:51:55.981" v="6892" actId="20577"/>
          <ac:spMkLst>
            <pc:docMk/>
            <pc:sldMk cId="3867233071" sldId="364"/>
            <ac:spMk id="13" creationId="{863CDE67-B231-1BF4-FC1C-AD4E68AD53D1}"/>
          </ac:spMkLst>
        </pc:spChg>
        <pc:spChg chg="del mod">
          <ac:chgData name="Leah Bergman" userId="e278bae1-44f1-486f-817b-9ab04a8946aa" providerId="ADAL" clId="{8CFD5919-30AA-49BD-9BB8-92AD3F7754C1}" dt="2024-10-07T21:52:47.048" v="6902" actId="478"/>
          <ac:spMkLst>
            <pc:docMk/>
            <pc:sldMk cId="3867233071" sldId="364"/>
            <ac:spMk id="27" creationId="{9E08A3DB-4D46-ED41-A08A-55B037A71997}"/>
          </ac:spMkLst>
        </pc:spChg>
        <pc:spChg chg="del mod">
          <ac:chgData name="Leah Bergman" userId="e278bae1-44f1-486f-817b-9ab04a8946aa" providerId="ADAL" clId="{8CFD5919-30AA-49BD-9BB8-92AD3F7754C1}" dt="2024-10-07T21:53:03.873" v="6906" actId="478"/>
          <ac:spMkLst>
            <pc:docMk/>
            <pc:sldMk cId="3867233071" sldId="364"/>
            <ac:spMk id="28" creationId="{8A2D5663-23F1-3267-4779-C8220D9A6F64}"/>
          </ac:spMkLst>
        </pc:spChg>
        <pc:spChg chg="del">
          <ac:chgData name="Leah Bergman" userId="e278bae1-44f1-486f-817b-9ab04a8946aa" providerId="ADAL" clId="{8CFD5919-30AA-49BD-9BB8-92AD3F7754C1}" dt="2024-10-07T21:52:26.877" v="6897" actId="478"/>
          <ac:spMkLst>
            <pc:docMk/>
            <pc:sldMk cId="3867233071" sldId="364"/>
            <ac:spMk id="29" creationId="{781C8B25-D35D-2715-645F-C49E9A6B0E9B}"/>
          </ac:spMkLst>
        </pc:spChg>
        <pc:picChg chg="add mod">
          <ac:chgData name="Leah Bergman" userId="e278bae1-44f1-486f-817b-9ab04a8946aa" providerId="ADAL" clId="{8CFD5919-30AA-49BD-9BB8-92AD3F7754C1}" dt="2024-10-07T21:52:28.783" v="6899"/>
          <ac:picMkLst>
            <pc:docMk/>
            <pc:sldMk cId="3867233071" sldId="364"/>
            <ac:picMk id="2" creationId="{71F22080-AABD-9EB9-B9E0-BEB857456DE3}"/>
          </ac:picMkLst>
        </pc:picChg>
        <pc:picChg chg="add mod">
          <ac:chgData name="Leah Bergman" userId="e278bae1-44f1-486f-817b-9ab04a8946aa" providerId="ADAL" clId="{8CFD5919-30AA-49BD-9BB8-92AD3F7754C1}" dt="2024-10-07T21:52:53.699" v="6904" actId="1076"/>
          <ac:picMkLst>
            <pc:docMk/>
            <pc:sldMk cId="3867233071" sldId="364"/>
            <ac:picMk id="5" creationId="{1B38B678-9896-6CBB-EC27-8F9D109F8911}"/>
          </ac:picMkLst>
        </pc:picChg>
        <pc:picChg chg="add mod">
          <ac:chgData name="Leah Bergman" userId="e278bae1-44f1-486f-817b-9ab04a8946aa" providerId="ADAL" clId="{8CFD5919-30AA-49BD-9BB8-92AD3F7754C1}" dt="2024-10-07T21:53:09.526" v="6909" actId="1076"/>
          <ac:picMkLst>
            <pc:docMk/>
            <pc:sldMk cId="3867233071" sldId="364"/>
            <ac:picMk id="8" creationId="{6ED88CC1-D50B-8AA4-1E17-F20CBAB5A4AA}"/>
          </ac:picMkLst>
        </pc:picChg>
        <pc:picChg chg="del">
          <ac:chgData name="Leah Bergman" userId="e278bae1-44f1-486f-817b-9ab04a8946aa" providerId="ADAL" clId="{8CFD5919-30AA-49BD-9BB8-92AD3F7754C1}" dt="2024-10-07T21:53:05.233" v="6907" actId="478"/>
          <ac:picMkLst>
            <pc:docMk/>
            <pc:sldMk cId="3867233071" sldId="364"/>
            <ac:picMk id="24" creationId="{A2759B0B-8AE3-05A2-C549-83DED051C342}"/>
          </ac:picMkLst>
        </pc:picChg>
        <pc:picChg chg="del">
          <ac:chgData name="Leah Bergman" userId="e278bae1-44f1-486f-817b-9ab04a8946aa" providerId="ADAL" clId="{8CFD5919-30AA-49BD-9BB8-92AD3F7754C1}" dt="2024-10-07T21:52:44.207" v="6900" actId="478"/>
          <ac:picMkLst>
            <pc:docMk/>
            <pc:sldMk cId="3867233071" sldId="364"/>
            <ac:picMk id="26" creationId="{727919A0-CEEE-9CD8-0489-4786FF57D5C4}"/>
          </ac:picMkLst>
        </pc:picChg>
        <pc:picChg chg="del">
          <ac:chgData name="Leah Bergman" userId="e278bae1-44f1-486f-817b-9ab04a8946aa" providerId="ADAL" clId="{8CFD5919-30AA-49BD-9BB8-92AD3F7754C1}" dt="2024-10-07T21:52:28.155" v="6898" actId="478"/>
          <ac:picMkLst>
            <pc:docMk/>
            <pc:sldMk cId="3867233071" sldId="364"/>
            <ac:picMk id="51" creationId="{740CDBDC-0543-2B96-1363-FF640FB14EED}"/>
          </ac:picMkLst>
        </pc:picChg>
      </pc:sldChg>
      <pc:sldChg chg="addSp delSp modSp new mod modAnim modNotesTx">
        <pc:chgData name="Leah Bergman" userId="e278bae1-44f1-486f-817b-9ab04a8946aa" providerId="ADAL" clId="{8CFD5919-30AA-49BD-9BB8-92AD3F7754C1}" dt="2024-10-08T18:11:14.403" v="7829" actId="20577"/>
        <pc:sldMkLst>
          <pc:docMk/>
          <pc:sldMk cId="1276971118" sldId="365"/>
        </pc:sldMkLst>
        <pc:spChg chg="del">
          <ac:chgData name="Leah Bergman" userId="e278bae1-44f1-486f-817b-9ab04a8946aa" providerId="ADAL" clId="{8CFD5919-30AA-49BD-9BB8-92AD3F7754C1}" dt="2024-10-08T06:00:14.127" v="6978" actId="1032"/>
          <ac:spMkLst>
            <pc:docMk/>
            <pc:sldMk cId="1276971118" sldId="365"/>
            <ac:spMk id="2" creationId="{620CA9E3-364B-2C78-187A-CF2CB1809E11}"/>
          </ac:spMkLst>
        </pc:spChg>
        <pc:spChg chg="mod">
          <ac:chgData name="Leah Bergman" userId="e278bae1-44f1-486f-817b-9ab04a8946aa" providerId="ADAL" clId="{8CFD5919-30AA-49BD-9BB8-92AD3F7754C1}" dt="2024-10-08T05:57:32.342" v="6977" actId="20577"/>
          <ac:spMkLst>
            <pc:docMk/>
            <pc:sldMk cId="1276971118" sldId="365"/>
            <ac:spMk id="5" creationId="{A2B1A541-D8B6-2E15-8FCC-71097190A75F}"/>
          </ac:spMkLst>
        </pc:spChg>
        <pc:spChg chg="mod">
          <ac:chgData name="Leah Bergman" userId="e278bae1-44f1-486f-817b-9ab04a8946aa" providerId="ADAL" clId="{8CFD5919-30AA-49BD-9BB8-92AD3F7754C1}" dt="2024-10-08T15:39:43.929" v="7199" actId="20577"/>
          <ac:spMkLst>
            <pc:docMk/>
            <pc:sldMk cId="1276971118" sldId="365"/>
            <ac:spMk id="6" creationId="{C2F5F62D-2686-0B61-3BB9-17EA831C60BB}"/>
          </ac:spMkLst>
        </pc:spChg>
        <pc:graphicFrameChg chg="add mod modGraphic">
          <ac:chgData name="Leah Bergman" userId="e278bae1-44f1-486f-817b-9ab04a8946aa" providerId="ADAL" clId="{8CFD5919-30AA-49BD-9BB8-92AD3F7754C1}" dt="2024-10-08T06:03:19.773" v="7143" actId="1076"/>
          <ac:graphicFrameMkLst>
            <pc:docMk/>
            <pc:sldMk cId="1276971118" sldId="365"/>
            <ac:graphicFrameMk id="7" creationId="{0D9A3FE0-3D6F-73B6-2969-4F8DB3C9155F}"/>
          </ac:graphicFrameMkLst>
        </pc:graphicFrameChg>
        <pc:picChg chg="add mod">
          <ac:chgData name="Leah Bergman" userId="e278bae1-44f1-486f-817b-9ab04a8946aa" providerId="ADAL" clId="{8CFD5919-30AA-49BD-9BB8-92AD3F7754C1}" dt="2024-10-08T06:04:26.116" v="7150" actId="207"/>
          <ac:picMkLst>
            <pc:docMk/>
            <pc:sldMk cId="1276971118" sldId="365"/>
            <ac:picMk id="9" creationId="{3D4197FE-F38D-6341-C99D-C561E2EE6DFC}"/>
          </ac:picMkLst>
        </pc:picChg>
      </pc:sldChg>
      <pc:sldMasterChg chg="delSldLayout">
        <pc:chgData name="Leah Bergman" userId="e278bae1-44f1-486f-817b-9ab04a8946aa" providerId="ADAL" clId="{8CFD5919-30AA-49BD-9BB8-92AD3F7754C1}" dt="2024-10-07T17:59:29.701" v="5621" actId="47"/>
        <pc:sldMasterMkLst>
          <pc:docMk/>
          <pc:sldMasterMk cId="3705740627" sldId="2147483648"/>
        </pc:sldMasterMkLst>
        <pc:sldLayoutChg chg="del">
          <pc:chgData name="Leah Bergman" userId="e278bae1-44f1-486f-817b-9ab04a8946aa" providerId="ADAL" clId="{8CFD5919-30AA-49BD-9BB8-92AD3F7754C1}" dt="2024-10-07T17:59:29.701" v="5621" actId="47"/>
          <pc:sldLayoutMkLst>
            <pc:docMk/>
            <pc:sldMasterMk cId="3705740627" sldId="2147483648"/>
            <pc:sldLayoutMk cId="2959931039" sldId="2147483692"/>
          </pc:sldLayoutMkLst>
        </pc:sldLayoutChg>
        <pc:sldLayoutChg chg="del">
          <pc:chgData name="Leah Bergman" userId="e278bae1-44f1-486f-817b-9ab04a8946aa" providerId="ADAL" clId="{8CFD5919-30AA-49BD-9BB8-92AD3F7754C1}" dt="2024-10-07T17:59:29.701" v="5621" actId="47"/>
          <pc:sldLayoutMkLst>
            <pc:docMk/>
            <pc:sldMasterMk cId="3705740627" sldId="2147483648"/>
            <pc:sldLayoutMk cId="1585132133" sldId="2147483693"/>
          </pc:sldLayoutMkLst>
        </pc:sldLayoutChg>
        <pc:sldLayoutChg chg="del">
          <pc:chgData name="Leah Bergman" userId="e278bae1-44f1-486f-817b-9ab04a8946aa" providerId="ADAL" clId="{8CFD5919-30AA-49BD-9BB8-92AD3F7754C1}" dt="2024-10-07T17:59:29.701" v="5621" actId="47"/>
          <pc:sldLayoutMkLst>
            <pc:docMk/>
            <pc:sldMasterMk cId="3705740627" sldId="2147483648"/>
            <pc:sldLayoutMk cId="3405958653" sldId="2147483694"/>
          </pc:sldLayoutMkLst>
        </pc:sldLayoutChg>
      </pc:sldMasterChg>
    </pc:docChg>
  </pc:docChgLst>
  <pc:docChgLst>
    <pc:chgData name="Carlos Aceituno" userId="S::caa20@fsu.edu::6d83fdfa-6422-48c0-be63-6bc2b6e3a37c" providerId="AD" clId="Web-{3218D543-9ACF-BC1F-03AC-04A5AC47C2B2}"/>
    <pc:docChg chg="modSld">
      <pc:chgData name="Carlos Aceituno" userId="S::caa20@fsu.edu::6d83fdfa-6422-48c0-be63-6bc2b6e3a37c" providerId="AD" clId="Web-{3218D543-9ACF-BC1F-03AC-04A5AC47C2B2}" dt="2024-10-01T22:53:01.336" v="383" actId="20577"/>
      <pc:docMkLst>
        <pc:docMk/>
      </pc:docMkLst>
      <pc:sldChg chg="modSp">
        <pc:chgData name="Carlos Aceituno" userId="S::caa20@fsu.edu::6d83fdfa-6422-48c0-be63-6bc2b6e3a37c" providerId="AD" clId="Web-{3218D543-9ACF-BC1F-03AC-04A5AC47C2B2}" dt="2024-10-01T22:45:14.307" v="2" actId="1076"/>
        <pc:sldMkLst>
          <pc:docMk/>
          <pc:sldMk cId="2343034365" sldId="344"/>
        </pc:sldMkLst>
        <pc:spChg chg="mod">
          <ac:chgData name="Carlos Aceituno" userId="S::caa20@fsu.edu::6d83fdfa-6422-48c0-be63-6bc2b6e3a37c" providerId="AD" clId="Web-{3218D543-9ACF-BC1F-03AC-04A5AC47C2B2}" dt="2024-10-01T22:45:14.307" v="2" actId="1076"/>
          <ac:spMkLst>
            <pc:docMk/>
            <pc:sldMk cId="2343034365" sldId="344"/>
            <ac:spMk id="11" creationId="{8276F04D-F73A-F509-BFAE-687B10139A07}"/>
          </ac:spMkLst>
        </pc:spChg>
        <pc:spChg chg="mod">
          <ac:chgData name="Carlos Aceituno" userId="S::caa20@fsu.edu::6d83fdfa-6422-48c0-be63-6bc2b6e3a37c" providerId="AD" clId="Web-{3218D543-9ACF-BC1F-03AC-04A5AC47C2B2}" dt="2024-10-01T22:45:11.917" v="1" actId="1076"/>
          <ac:spMkLst>
            <pc:docMk/>
            <pc:sldMk cId="2343034365" sldId="344"/>
            <ac:spMk id="12" creationId="{69AED5F0-5940-E631-6AEE-F51D3C0F1993}"/>
          </ac:spMkLst>
        </pc:spChg>
      </pc:sldChg>
      <pc:sldChg chg="modSp">
        <pc:chgData name="Carlos Aceituno" userId="S::caa20@fsu.edu::6d83fdfa-6422-48c0-be63-6bc2b6e3a37c" providerId="AD" clId="Web-{3218D543-9ACF-BC1F-03AC-04A5AC47C2B2}" dt="2024-10-01T22:53:01.336" v="383" actId="20577"/>
        <pc:sldMkLst>
          <pc:docMk/>
          <pc:sldMk cId="3724035236" sldId="346"/>
        </pc:sldMkLst>
        <pc:spChg chg="mod">
          <ac:chgData name="Carlos Aceituno" userId="S::caa20@fsu.edu::6d83fdfa-6422-48c0-be63-6bc2b6e3a37c" providerId="AD" clId="Web-{3218D543-9ACF-BC1F-03AC-04A5AC47C2B2}" dt="2024-10-01T22:51:27.849" v="198" actId="20577"/>
          <ac:spMkLst>
            <pc:docMk/>
            <pc:sldMk cId="3724035236" sldId="346"/>
            <ac:spMk id="10" creationId="{F686A688-712E-A5E6-E43B-D8EAC7773315}"/>
          </ac:spMkLst>
        </pc:spChg>
        <pc:spChg chg="mod">
          <ac:chgData name="Carlos Aceituno" userId="S::caa20@fsu.edu::6d83fdfa-6422-48c0-be63-6bc2b6e3a37c" providerId="AD" clId="Web-{3218D543-9ACF-BC1F-03AC-04A5AC47C2B2}" dt="2024-10-01T22:53:01.336" v="383" actId="20577"/>
          <ac:spMkLst>
            <pc:docMk/>
            <pc:sldMk cId="3724035236" sldId="346"/>
            <ac:spMk id="19" creationId="{221F2A10-DF8A-7A7D-19D9-75F04B0D5856}"/>
          </ac:spMkLst>
        </pc:spChg>
      </pc:sldChg>
    </pc:docChg>
  </pc:docChgLst>
  <pc:docChgLst>
    <pc:chgData name="Carlos Aceituno" userId="S::caa20@fsu.edu::6d83fdfa-6422-48c0-be63-6bc2b6e3a37c" providerId="AD" clId="Web-{C5E4376C-C8D8-CEDD-1B5C-79CCE43C51C6}"/>
    <pc:docChg chg="addSld delSld modSld modSection">
      <pc:chgData name="Carlos Aceituno" userId="S::caa20@fsu.edu::6d83fdfa-6422-48c0-be63-6bc2b6e3a37c" providerId="AD" clId="Web-{C5E4376C-C8D8-CEDD-1B5C-79CCE43C51C6}" dt="2024-10-01T22:31:48.118" v="950" actId="1076"/>
      <pc:docMkLst>
        <pc:docMk/>
      </pc:docMkLst>
      <pc:sldChg chg="mod modShow">
        <pc:chgData name="Carlos Aceituno" userId="S::caa20@fsu.edu::6d83fdfa-6422-48c0-be63-6bc2b6e3a37c" providerId="AD" clId="Web-{C5E4376C-C8D8-CEDD-1B5C-79CCE43C51C6}" dt="2024-10-01T20:52:40.002" v="1"/>
        <pc:sldMkLst>
          <pc:docMk/>
          <pc:sldMk cId="1437679941" sldId="292"/>
        </pc:sldMkLst>
      </pc:sldChg>
      <pc:sldChg chg="del">
        <pc:chgData name="Carlos Aceituno" userId="S::caa20@fsu.edu::6d83fdfa-6422-48c0-be63-6bc2b6e3a37c" providerId="AD" clId="Web-{C5E4376C-C8D8-CEDD-1B5C-79CCE43C51C6}" dt="2024-10-01T21:26:34.110" v="11"/>
        <pc:sldMkLst>
          <pc:docMk/>
          <pc:sldMk cId="3404290210" sldId="298"/>
        </pc:sldMkLst>
      </pc:sldChg>
      <pc:sldChg chg="mod modShow">
        <pc:chgData name="Carlos Aceituno" userId="S::caa20@fsu.edu::6d83fdfa-6422-48c0-be63-6bc2b6e3a37c" providerId="AD" clId="Web-{C5E4376C-C8D8-CEDD-1B5C-79CCE43C51C6}" dt="2024-10-01T20:52:18.251" v="0"/>
        <pc:sldMkLst>
          <pc:docMk/>
          <pc:sldMk cId="4195969575" sldId="299"/>
        </pc:sldMkLst>
      </pc:sldChg>
      <pc:sldChg chg="addSp delSp modSp add addAnim delAnim">
        <pc:chgData name="Carlos Aceituno" userId="S::caa20@fsu.edu::6d83fdfa-6422-48c0-be63-6bc2b6e3a37c" providerId="AD" clId="Web-{C5E4376C-C8D8-CEDD-1B5C-79CCE43C51C6}" dt="2024-10-01T22:14:40.759" v="668" actId="1076"/>
        <pc:sldMkLst>
          <pc:docMk/>
          <pc:sldMk cId="1106713002" sldId="326"/>
        </pc:sldMkLst>
        <pc:spChg chg="del">
          <ac:chgData name="Carlos Aceituno" userId="S::caa20@fsu.edu::6d83fdfa-6422-48c0-be63-6bc2b6e3a37c" providerId="AD" clId="Web-{C5E4376C-C8D8-CEDD-1B5C-79CCE43C51C6}" dt="2024-10-01T21:42:37.701" v="280"/>
          <ac:spMkLst>
            <pc:docMk/>
            <pc:sldMk cId="1106713002" sldId="326"/>
            <ac:spMk id="6" creationId="{C1D1BD88-066C-0666-4244-E37B6B639BC4}"/>
          </ac:spMkLst>
        </pc:spChg>
        <pc:spChg chg="add">
          <ac:chgData name="Carlos Aceituno" userId="S::caa20@fsu.edu::6d83fdfa-6422-48c0-be63-6bc2b6e3a37c" providerId="AD" clId="Web-{C5E4376C-C8D8-CEDD-1B5C-79CCE43C51C6}" dt="2024-10-01T21:42:38.248" v="281"/>
          <ac:spMkLst>
            <pc:docMk/>
            <pc:sldMk cId="1106713002" sldId="326"/>
            <ac:spMk id="7" creationId="{13A67C6C-4E55-D708-750A-D6B59CB5B64A}"/>
          </ac:spMkLst>
        </pc:spChg>
        <pc:spChg chg="add">
          <ac:chgData name="Carlos Aceituno" userId="S::caa20@fsu.edu::6d83fdfa-6422-48c0-be63-6bc2b6e3a37c" providerId="AD" clId="Web-{C5E4376C-C8D8-CEDD-1B5C-79CCE43C51C6}" dt="2024-10-01T21:42:38.248" v="282"/>
          <ac:spMkLst>
            <pc:docMk/>
            <pc:sldMk cId="1106713002" sldId="326"/>
            <ac:spMk id="9" creationId="{32D911CC-7159-9B59-876D-B209812B1B1A}"/>
          </ac:spMkLst>
        </pc:spChg>
        <pc:spChg chg="add">
          <ac:chgData name="Carlos Aceituno" userId="S::caa20@fsu.edu::6d83fdfa-6422-48c0-be63-6bc2b6e3a37c" providerId="AD" clId="Web-{C5E4376C-C8D8-CEDD-1B5C-79CCE43C51C6}" dt="2024-10-01T21:42:38.264" v="283"/>
          <ac:spMkLst>
            <pc:docMk/>
            <pc:sldMk cId="1106713002" sldId="326"/>
            <ac:spMk id="11" creationId="{E2B06F20-EE34-929A-F09D-D304E021B88A}"/>
          </ac:spMkLst>
        </pc:spChg>
        <pc:spChg chg="add">
          <ac:chgData name="Carlos Aceituno" userId="S::caa20@fsu.edu::6d83fdfa-6422-48c0-be63-6bc2b6e3a37c" providerId="AD" clId="Web-{C5E4376C-C8D8-CEDD-1B5C-79CCE43C51C6}" dt="2024-10-01T21:42:38.279" v="284"/>
          <ac:spMkLst>
            <pc:docMk/>
            <pc:sldMk cId="1106713002" sldId="326"/>
            <ac:spMk id="13" creationId="{F7528150-8495-DFF9-E3AB-AF9CB59CB448}"/>
          </ac:spMkLst>
        </pc:spChg>
        <pc:spChg chg="del">
          <ac:chgData name="Carlos Aceituno" userId="S::caa20@fsu.edu::6d83fdfa-6422-48c0-be63-6bc2b6e3a37c" providerId="AD" clId="Web-{C5E4376C-C8D8-CEDD-1B5C-79CCE43C51C6}" dt="2024-10-01T21:42:37.701" v="279"/>
          <ac:spMkLst>
            <pc:docMk/>
            <pc:sldMk cId="1106713002" sldId="326"/>
            <ac:spMk id="16" creationId="{A8200215-835B-73BC-C95F-8372AEB07B49}"/>
          </ac:spMkLst>
        </pc:spChg>
        <pc:spChg chg="mod">
          <ac:chgData name="Carlos Aceituno" userId="S::caa20@fsu.edu::6d83fdfa-6422-48c0-be63-6bc2b6e3a37c" providerId="AD" clId="Web-{C5E4376C-C8D8-CEDD-1B5C-79CCE43C51C6}" dt="2024-10-01T21:57:14.603" v="653"/>
          <ac:spMkLst>
            <pc:docMk/>
            <pc:sldMk cId="1106713002" sldId="326"/>
            <ac:spMk id="18" creationId="{ACEF1B4F-DD7B-4EE7-86C7-C3155E432D5F}"/>
          </ac:spMkLst>
        </pc:spChg>
        <pc:spChg chg="add mod">
          <ac:chgData name="Carlos Aceituno" userId="S::caa20@fsu.edu::6d83fdfa-6422-48c0-be63-6bc2b6e3a37c" providerId="AD" clId="Web-{C5E4376C-C8D8-CEDD-1B5C-79CCE43C51C6}" dt="2024-10-01T21:57:32.275" v="656"/>
          <ac:spMkLst>
            <pc:docMk/>
            <pc:sldMk cId="1106713002" sldId="326"/>
            <ac:spMk id="19" creationId="{7A24DCCC-7833-F314-4DFB-9F6C548C27CE}"/>
          </ac:spMkLst>
        </pc:spChg>
        <pc:spChg chg="del">
          <ac:chgData name="Carlos Aceituno" userId="S::caa20@fsu.edu::6d83fdfa-6422-48c0-be63-6bc2b6e3a37c" providerId="AD" clId="Web-{C5E4376C-C8D8-CEDD-1B5C-79CCE43C51C6}" dt="2024-10-01T21:42:37.701" v="277"/>
          <ac:spMkLst>
            <pc:docMk/>
            <pc:sldMk cId="1106713002" sldId="326"/>
            <ac:spMk id="20" creationId="{0AE41F09-F83D-E5ED-C95F-E4B0AACEDAAC}"/>
          </ac:spMkLst>
        </pc:spChg>
        <pc:spChg chg="del">
          <ac:chgData name="Carlos Aceituno" userId="S::caa20@fsu.edu::6d83fdfa-6422-48c0-be63-6bc2b6e3a37c" providerId="AD" clId="Web-{C5E4376C-C8D8-CEDD-1B5C-79CCE43C51C6}" dt="2024-10-01T21:42:37.701" v="275"/>
          <ac:spMkLst>
            <pc:docMk/>
            <pc:sldMk cId="1106713002" sldId="326"/>
            <ac:spMk id="22" creationId="{6313C361-F61A-2941-7D36-E89EB7D78820}"/>
          </ac:spMkLst>
        </pc:spChg>
        <pc:spChg chg="add mod">
          <ac:chgData name="Carlos Aceituno" userId="S::caa20@fsu.edu::6d83fdfa-6422-48c0-be63-6bc2b6e3a37c" providerId="AD" clId="Web-{C5E4376C-C8D8-CEDD-1B5C-79CCE43C51C6}" dt="2024-10-01T21:57:47.682" v="658" actId="20577"/>
          <ac:spMkLst>
            <pc:docMk/>
            <pc:sldMk cId="1106713002" sldId="326"/>
            <ac:spMk id="25" creationId="{437F5189-1657-BA85-EE4A-5B3717E4895D}"/>
          </ac:spMkLst>
        </pc:spChg>
        <pc:spChg chg="add mod">
          <ac:chgData name="Carlos Aceituno" userId="S::caa20@fsu.edu::6d83fdfa-6422-48c0-be63-6bc2b6e3a37c" providerId="AD" clId="Web-{C5E4376C-C8D8-CEDD-1B5C-79CCE43C51C6}" dt="2024-10-01T22:14:40.759" v="668" actId="1076"/>
          <ac:spMkLst>
            <pc:docMk/>
            <pc:sldMk cId="1106713002" sldId="326"/>
            <ac:spMk id="32" creationId="{602CB78B-AE37-24B1-61A3-CADB7C0D8C78}"/>
          </ac:spMkLst>
        </pc:spChg>
        <pc:picChg chg="add">
          <ac:chgData name="Carlos Aceituno" userId="S::caa20@fsu.edu::6d83fdfa-6422-48c0-be63-6bc2b6e3a37c" providerId="AD" clId="Web-{C5E4376C-C8D8-CEDD-1B5C-79CCE43C51C6}" dt="2024-10-01T21:42:38.311" v="285"/>
          <ac:picMkLst>
            <pc:docMk/>
            <pc:sldMk cId="1106713002" sldId="326"/>
            <ac:picMk id="15" creationId="{0509CC9B-EB97-1439-6D52-DD16C983CF4C}"/>
          </ac:picMkLst>
        </pc:picChg>
        <pc:picChg chg="add">
          <ac:chgData name="Carlos Aceituno" userId="S::caa20@fsu.edu::6d83fdfa-6422-48c0-be63-6bc2b6e3a37c" providerId="AD" clId="Web-{C5E4376C-C8D8-CEDD-1B5C-79CCE43C51C6}" dt="2024-10-01T21:42:38.342" v="287"/>
          <ac:picMkLst>
            <pc:docMk/>
            <pc:sldMk cId="1106713002" sldId="326"/>
            <ac:picMk id="23" creationId="{383B5DB3-3843-27E9-F47D-F4D18648E883}"/>
          </ac:picMkLst>
        </pc:picChg>
        <pc:picChg chg="del">
          <ac:chgData name="Carlos Aceituno" userId="S::caa20@fsu.edu::6d83fdfa-6422-48c0-be63-6bc2b6e3a37c" providerId="AD" clId="Web-{C5E4376C-C8D8-CEDD-1B5C-79CCE43C51C6}" dt="2024-10-01T21:42:37.701" v="276"/>
          <ac:picMkLst>
            <pc:docMk/>
            <pc:sldMk cId="1106713002" sldId="326"/>
            <ac:picMk id="27" creationId="{97BCB1D0-CFAA-E8E4-F615-367F5D330C4A}"/>
          </ac:picMkLst>
        </pc:picChg>
        <pc:picChg chg="del">
          <ac:chgData name="Carlos Aceituno" userId="S::caa20@fsu.edu::6d83fdfa-6422-48c0-be63-6bc2b6e3a37c" providerId="AD" clId="Web-{C5E4376C-C8D8-CEDD-1B5C-79CCE43C51C6}" dt="2024-10-01T21:42:37.701" v="278"/>
          <ac:picMkLst>
            <pc:docMk/>
            <pc:sldMk cId="1106713002" sldId="326"/>
            <ac:picMk id="29" creationId="{D9A0D052-0B76-80A0-E908-788976FA823E}"/>
          </ac:picMkLst>
        </pc:picChg>
        <pc:picChg chg="add">
          <ac:chgData name="Carlos Aceituno" userId="S::caa20@fsu.edu::6d83fdfa-6422-48c0-be63-6bc2b6e3a37c" providerId="AD" clId="Web-{C5E4376C-C8D8-CEDD-1B5C-79CCE43C51C6}" dt="2024-10-01T21:42:38.373" v="289"/>
          <ac:picMkLst>
            <pc:docMk/>
            <pc:sldMk cId="1106713002" sldId="326"/>
            <ac:picMk id="30" creationId="{7E402F53-7864-1D20-940F-3DDC0E72A596}"/>
          </ac:picMkLst>
        </pc:picChg>
      </pc:sldChg>
      <pc:sldChg chg="modSp add addAnim delAnim">
        <pc:chgData name="Carlos Aceituno" userId="S::caa20@fsu.edu::6d83fdfa-6422-48c0-be63-6bc2b6e3a37c" providerId="AD" clId="Web-{C5E4376C-C8D8-CEDD-1B5C-79CCE43C51C6}" dt="2024-10-01T22:14:49.681" v="670" actId="1076"/>
        <pc:sldMkLst>
          <pc:docMk/>
          <pc:sldMk cId="1304391416" sldId="328"/>
        </pc:sldMkLst>
        <pc:spChg chg="mod">
          <ac:chgData name="Carlos Aceituno" userId="S::caa20@fsu.edu::6d83fdfa-6422-48c0-be63-6bc2b6e3a37c" providerId="AD" clId="Web-{C5E4376C-C8D8-CEDD-1B5C-79CCE43C51C6}" dt="2024-10-01T21:56:35.273" v="648"/>
          <ac:spMkLst>
            <pc:docMk/>
            <pc:sldMk cId="1304391416" sldId="328"/>
            <ac:spMk id="6" creationId="{DDE69E9C-51D5-0637-4C7A-249F59BAA021}"/>
          </ac:spMkLst>
        </pc:spChg>
        <pc:spChg chg="mod">
          <ac:chgData name="Carlos Aceituno" userId="S::caa20@fsu.edu::6d83fdfa-6422-48c0-be63-6bc2b6e3a37c" providerId="AD" clId="Web-{C5E4376C-C8D8-CEDD-1B5C-79CCE43C51C6}" dt="2024-10-01T22:14:49.681" v="670" actId="1076"/>
          <ac:spMkLst>
            <pc:docMk/>
            <pc:sldMk cId="1304391416" sldId="328"/>
            <ac:spMk id="10" creationId="{FCD85A48-8396-57C7-76B6-E8247627D1B7}"/>
          </ac:spMkLst>
        </pc:spChg>
        <pc:spChg chg="mod">
          <ac:chgData name="Carlos Aceituno" userId="S::caa20@fsu.edu::6d83fdfa-6422-48c0-be63-6bc2b6e3a37c" providerId="AD" clId="Web-{C5E4376C-C8D8-CEDD-1B5C-79CCE43C51C6}" dt="2024-10-01T21:55:52.975" v="643"/>
          <ac:spMkLst>
            <pc:docMk/>
            <pc:sldMk cId="1304391416" sldId="328"/>
            <ac:spMk id="19" creationId="{221F2A10-DF8A-7A7D-19D9-75F04B0D5856}"/>
          </ac:spMkLst>
        </pc:spChg>
        <pc:spChg chg="mod">
          <ac:chgData name="Carlos Aceituno" userId="S::caa20@fsu.edu::6d83fdfa-6422-48c0-be63-6bc2b6e3a37c" providerId="AD" clId="Web-{C5E4376C-C8D8-CEDD-1B5C-79CCE43C51C6}" dt="2024-10-01T21:55:50.616" v="642"/>
          <ac:spMkLst>
            <pc:docMk/>
            <pc:sldMk cId="1304391416" sldId="328"/>
            <ac:spMk id="21" creationId="{30EF1DC2-B8EC-9F8D-3999-FE23F9DAF926}"/>
          </ac:spMkLst>
        </pc:spChg>
      </pc:sldChg>
      <pc:sldChg chg="modSp add">
        <pc:chgData name="Carlos Aceituno" userId="S::caa20@fsu.edu::6d83fdfa-6422-48c0-be63-6bc2b6e3a37c" providerId="AD" clId="Web-{C5E4376C-C8D8-CEDD-1B5C-79CCE43C51C6}" dt="2024-10-01T22:31:48.118" v="950" actId="1076"/>
        <pc:sldMkLst>
          <pc:docMk/>
          <pc:sldMk cId="1625965310" sldId="330"/>
        </pc:sldMkLst>
        <pc:spChg chg="mod">
          <ac:chgData name="Carlos Aceituno" userId="S::caa20@fsu.edu::6d83fdfa-6422-48c0-be63-6bc2b6e3a37c" providerId="AD" clId="Web-{C5E4376C-C8D8-CEDD-1B5C-79CCE43C51C6}" dt="2024-10-01T21:56:51.446" v="649"/>
          <ac:spMkLst>
            <pc:docMk/>
            <pc:sldMk cId="1625965310" sldId="330"/>
            <ac:spMk id="6" creationId="{DDE69E9C-51D5-0637-4C7A-249F59BAA021}"/>
          </ac:spMkLst>
        </pc:spChg>
        <pc:spChg chg="mod">
          <ac:chgData name="Carlos Aceituno" userId="S::caa20@fsu.edu::6d83fdfa-6422-48c0-be63-6bc2b6e3a37c" providerId="AD" clId="Web-{C5E4376C-C8D8-CEDD-1B5C-79CCE43C51C6}" dt="2024-10-01T21:57:04.509" v="652"/>
          <ac:spMkLst>
            <pc:docMk/>
            <pc:sldMk cId="1625965310" sldId="330"/>
            <ac:spMk id="10" creationId="{FCD85A48-8396-57C7-76B6-E8247627D1B7}"/>
          </ac:spMkLst>
        </pc:spChg>
        <pc:spChg chg="mod">
          <ac:chgData name="Carlos Aceituno" userId="S::caa20@fsu.edu::6d83fdfa-6422-48c0-be63-6bc2b6e3a37c" providerId="AD" clId="Web-{C5E4376C-C8D8-CEDD-1B5C-79CCE43C51C6}" dt="2024-10-01T22:14:42.306" v="669" actId="1076"/>
          <ac:spMkLst>
            <pc:docMk/>
            <pc:sldMk cId="1625965310" sldId="330"/>
            <ac:spMk id="19" creationId="{221F2A10-DF8A-7A7D-19D9-75F04B0D5856}"/>
          </ac:spMkLst>
        </pc:spChg>
        <pc:spChg chg="mod">
          <ac:chgData name="Carlos Aceituno" userId="S::caa20@fsu.edu::6d83fdfa-6422-48c0-be63-6bc2b6e3a37c" providerId="AD" clId="Web-{C5E4376C-C8D8-CEDD-1B5C-79CCE43C51C6}" dt="2024-10-01T22:31:48.118" v="950" actId="1076"/>
          <ac:spMkLst>
            <pc:docMk/>
            <pc:sldMk cId="1625965310" sldId="330"/>
            <ac:spMk id="21" creationId="{30EF1DC2-B8EC-9F8D-3999-FE23F9DAF926}"/>
          </ac:spMkLst>
        </pc:spChg>
      </pc:sldChg>
      <pc:sldChg chg="delSp modSp">
        <pc:chgData name="Carlos Aceituno" userId="S::caa20@fsu.edu::6d83fdfa-6422-48c0-be63-6bc2b6e3a37c" providerId="AD" clId="Web-{C5E4376C-C8D8-CEDD-1B5C-79CCE43C51C6}" dt="2024-10-01T22:13:52.648" v="663" actId="1076"/>
        <pc:sldMkLst>
          <pc:docMk/>
          <pc:sldMk cId="126022823" sldId="337"/>
        </pc:sldMkLst>
        <pc:spChg chg="del">
          <ac:chgData name="Carlos Aceituno" userId="S::caa20@fsu.edu::6d83fdfa-6422-48c0-be63-6bc2b6e3a37c" providerId="AD" clId="Web-{C5E4376C-C8D8-CEDD-1B5C-79CCE43C51C6}" dt="2024-10-01T22:11:52.379" v="661"/>
          <ac:spMkLst>
            <pc:docMk/>
            <pc:sldMk cId="126022823" sldId="337"/>
            <ac:spMk id="12" creationId="{002FD850-8011-AA76-E070-7CAD63CFA2E2}"/>
          </ac:spMkLst>
        </pc:spChg>
        <pc:spChg chg="del">
          <ac:chgData name="Carlos Aceituno" userId="S::caa20@fsu.edu::6d83fdfa-6422-48c0-be63-6bc2b6e3a37c" providerId="AD" clId="Web-{C5E4376C-C8D8-CEDD-1B5C-79CCE43C51C6}" dt="2024-10-01T22:11:49.832" v="660"/>
          <ac:spMkLst>
            <pc:docMk/>
            <pc:sldMk cId="126022823" sldId="337"/>
            <ac:spMk id="13" creationId="{AF598C86-DEF1-2A05-5D5E-18BAE459ED95}"/>
          </ac:spMkLst>
        </pc:spChg>
        <pc:spChg chg="mod">
          <ac:chgData name="Carlos Aceituno" userId="S::caa20@fsu.edu::6d83fdfa-6422-48c0-be63-6bc2b6e3a37c" providerId="AD" clId="Web-{C5E4376C-C8D8-CEDD-1B5C-79CCE43C51C6}" dt="2024-10-01T22:13:52.648" v="663" actId="1076"/>
          <ac:spMkLst>
            <pc:docMk/>
            <pc:sldMk cId="126022823" sldId="337"/>
            <ac:spMk id="21" creationId="{30EF1DC2-B8EC-9F8D-3999-FE23F9DAF926}"/>
          </ac:spMkLst>
        </pc:spChg>
      </pc:sldChg>
      <pc:sldChg chg="addSp delSp modSp">
        <pc:chgData name="Carlos Aceituno" userId="S::caa20@fsu.edu::6d83fdfa-6422-48c0-be63-6bc2b6e3a37c" providerId="AD" clId="Web-{C5E4376C-C8D8-CEDD-1B5C-79CCE43C51C6}" dt="2024-10-01T22:19:01.689" v="948" actId="20577"/>
        <pc:sldMkLst>
          <pc:docMk/>
          <pc:sldMk cId="3519573629" sldId="339"/>
        </pc:sldMkLst>
        <pc:spChg chg="mod">
          <ac:chgData name="Carlos Aceituno" userId="S::caa20@fsu.edu::6d83fdfa-6422-48c0-be63-6bc2b6e3a37c" providerId="AD" clId="Web-{C5E4376C-C8D8-CEDD-1B5C-79CCE43C51C6}" dt="2024-10-01T22:19:01.689" v="948" actId="20577"/>
          <ac:spMkLst>
            <pc:docMk/>
            <pc:sldMk cId="3519573629" sldId="339"/>
            <ac:spMk id="10" creationId="{FCD85A48-8396-57C7-76B6-E8247627D1B7}"/>
          </ac:spMkLst>
        </pc:spChg>
        <pc:spChg chg="del">
          <ac:chgData name="Carlos Aceituno" userId="S::caa20@fsu.edu::6d83fdfa-6422-48c0-be63-6bc2b6e3a37c" providerId="AD" clId="Web-{C5E4376C-C8D8-CEDD-1B5C-79CCE43C51C6}" dt="2024-10-01T22:15:18.839" v="681"/>
          <ac:spMkLst>
            <pc:docMk/>
            <pc:sldMk cId="3519573629" sldId="339"/>
            <ac:spMk id="11" creationId="{4E17A98B-75A9-94A4-56A2-E93D237804B7}"/>
          </ac:spMkLst>
        </pc:spChg>
        <pc:spChg chg="del">
          <ac:chgData name="Carlos Aceituno" userId="S::caa20@fsu.edu::6d83fdfa-6422-48c0-be63-6bc2b6e3a37c" providerId="AD" clId="Web-{C5E4376C-C8D8-CEDD-1B5C-79CCE43C51C6}" dt="2024-10-01T22:15:02.744" v="673"/>
          <ac:spMkLst>
            <pc:docMk/>
            <pc:sldMk cId="3519573629" sldId="339"/>
            <ac:spMk id="12" creationId="{002FD850-8011-AA76-E070-7CAD63CFA2E2}"/>
          </ac:spMkLst>
        </pc:spChg>
        <pc:spChg chg="del">
          <ac:chgData name="Carlos Aceituno" userId="S::caa20@fsu.edu::6d83fdfa-6422-48c0-be63-6bc2b6e3a37c" providerId="AD" clId="Web-{C5E4376C-C8D8-CEDD-1B5C-79CCE43C51C6}" dt="2024-10-01T22:15:01.494" v="672"/>
          <ac:spMkLst>
            <pc:docMk/>
            <pc:sldMk cId="3519573629" sldId="339"/>
            <ac:spMk id="13" creationId="{AF598C86-DEF1-2A05-5D5E-18BAE459ED95}"/>
          </ac:spMkLst>
        </pc:spChg>
        <pc:spChg chg="del">
          <ac:chgData name="Carlos Aceituno" userId="S::caa20@fsu.edu::6d83fdfa-6422-48c0-be63-6bc2b6e3a37c" providerId="AD" clId="Web-{C5E4376C-C8D8-CEDD-1B5C-79CCE43C51C6}" dt="2024-10-01T22:15:15.932" v="679"/>
          <ac:spMkLst>
            <pc:docMk/>
            <pc:sldMk cId="3519573629" sldId="339"/>
            <ac:spMk id="14" creationId="{68715697-C81C-F21F-0F7F-BFBEA0DD8359}"/>
          </ac:spMkLst>
        </pc:spChg>
        <pc:spChg chg="add del">
          <ac:chgData name="Carlos Aceituno" userId="S::caa20@fsu.edu::6d83fdfa-6422-48c0-be63-6bc2b6e3a37c" providerId="AD" clId="Web-{C5E4376C-C8D8-CEDD-1B5C-79CCE43C51C6}" dt="2024-10-01T22:15:13.510" v="678"/>
          <ac:spMkLst>
            <pc:docMk/>
            <pc:sldMk cId="3519573629" sldId="339"/>
            <ac:spMk id="17" creationId="{B6AA5E82-364C-54BB-32D3-C61DC668C84F}"/>
          </ac:spMkLst>
        </pc:spChg>
        <pc:spChg chg="mod">
          <ac:chgData name="Carlos Aceituno" userId="S::caa20@fsu.edu::6d83fdfa-6422-48c0-be63-6bc2b6e3a37c" providerId="AD" clId="Web-{C5E4376C-C8D8-CEDD-1B5C-79CCE43C51C6}" dt="2024-10-01T22:18:29.876" v="858" actId="20577"/>
          <ac:spMkLst>
            <pc:docMk/>
            <pc:sldMk cId="3519573629" sldId="339"/>
            <ac:spMk id="19" creationId="{221F2A10-DF8A-7A7D-19D9-75F04B0D5856}"/>
          </ac:spMkLst>
        </pc:spChg>
        <pc:spChg chg="mod">
          <ac:chgData name="Carlos Aceituno" userId="S::caa20@fsu.edu::6d83fdfa-6422-48c0-be63-6bc2b6e3a37c" providerId="AD" clId="Web-{C5E4376C-C8D8-CEDD-1B5C-79CCE43C51C6}" dt="2024-10-01T22:17:23.686" v="769" actId="20577"/>
          <ac:spMkLst>
            <pc:docMk/>
            <pc:sldMk cId="3519573629" sldId="339"/>
            <ac:spMk id="21" creationId="{30EF1DC2-B8EC-9F8D-3999-FE23F9DAF926}"/>
          </ac:spMkLst>
        </pc:spChg>
      </pc:sldChg>
      <pc:sldMasterChg chg="addSldLayout">
        <pc:chgData name="Carlos Aceituno" userId="S::caa20@fsu.edu::6d83fdfa-6422-48c0-be63-6bc2b6e3a37c" providerId="AD" clId="Web-{C5E4376C-C8D8-CEDD-1B5C-79CCE43C51C6}" dt="2024-10-01T21:25:43.280" v="2"/>
        <pc:sldMasterMkLst>
          <pc:docMk/>
          <pc:sldMasterMk cId="1557120337" sldId="2147483665"/>
        </pc:sldMasterMkLst>
        <pc:sldLayoutChg chg="add replId">
          <pc:chgData name="Carlos Aceituno" userId="S::caa20@fsu.edu::6d83fdfa-6422-48c0-be63-6bc2b6e3a37c" providerId="AD" clId="Web-{C5E4376C-C8D8-CEDD-1B5C-79CCE43C51C6}" dt="2024-10-01T21:25:43.280" v="2"/>
          <pc:sldLayoutMkLst>
            <pc:docMk/>
            <pc:sldMasterMk cId="1557120337" sldId="2147483665"/>
            <pc:sldLayoutMk cId="4136556063" sldId="214748369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3C0B03-6267-A347-BABE-4A2FFFDF8FC0}"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en-US"/>
        </a:p>
      </dgm:t>
    </dgm:pt>
    <dgm:pt modelId="{6202950E-F8DA-254C-AF0D-B25E58070C86}">
      <dgm:prSet custT="1"/>
      <dgm:spPr>
        <a:ln w="50800">
          <a:solidFill>
            <a:schemeClr val="lt2">
              <a:hueOff val="0"/>
              <a:satOff val="0"/>
              <a:lumOff val="0"/>
            </a:schemeClr>
          </a:solidFill>
        </a:ln>
      </dgm:spPr>
      <dgm:t>
        <a:bodyPr/>
        <a:lstStyle/>
        <a:p>
          <a:pPr rtl="0"/>
          <a:r>
            <a:rPr lang="en-US" sz="2800" b="0">
              <a:latin typeface="Arial Black"/>
            </a:rPr>
            <a:t>Educate and foster engagement in manufacturing engineering through an automated demonstration.</a:t>
          </a:r>
          <a:endParaRPr lang="en-US" sz="2800" b="0"/>
        </a:p>
      </dgm:t>
    </dgm:pt>
    <dgm:pt modelId="{0CA4FFFB-BAE7-0E4F-AE67-DBE267D2238A}" type="parTrans" cxnId="{F9498499-39ED-EC43-B24F-E367369B5702}">
      <dgm:prSet/>
      <dgm:spPr/>
      <dgm:t>
        <a:bodyPr/>
        <a:lstStyle/>
        <a:p>
          <a:endParaRPr lang="en-US"/>
        </a:p>
      </dgm:t>
    </dgm:pt>
    <dgm:pt modelId="{2E5F78BF-5AA3-0D4B-9B8E-82FA47C06192}" type="sibTrans" cxnId="{F9498499-39ED-EC43-B24F-E367369B5702}">
      <dgm:prSet/>
      <dgm:spPr/>
      <dgm:t>
        <a:bodyPr/>
        <a:lstStyle/>
        <a:p>
          <a:endParaRPr lang="en-US"/>
        </a:p>
      </dgm:t>
    </dgm:pt>
    <dgm:pt modelId="{F1E77E1F-0696-054F-80A0-D9CBBD21D6D4}" type="pres">
      <dgm:prSet presAssocID="{FF3C0B03-6267-A347-BABE-4A2FFFDF8FC0}" presName="linear" presStyleCnt="0">
        <dgm:presLayoutVars>
          <dgm:animLvl val="lvl"/>
          <dgm:resizeHandles val="exact"/>
        </dgm:presLayoutVars>
      </dgm:prSet>
      <dgm:spPr/>
    </dgm:pt>
    <dgm:pt modelId="{05AC9B92-D20B-444F-9C85-775B346B87C8}" type="pres">
      <dgm:prSet presAssocID="{6202950E-F8DA-254C-AF0D-B25E58070C86}" presName="parentText" presStyleLbl="node1" presStyleIdx="0" presStyleCnt="1" custLinFactNeighborY="24814">
        <dgm:presLayoutVars>
          <dgm:chMax val="0"/>
          <dgm:bulletEnabled val="1"/>
        </dgm:presLayoutVars>
      </dgm:prSet>
      <dgm:spPr/>
    </dgm:pt>
  </dgm:ptLst>
  <dgm:cxnLst>
    <dgm:cxn modelId="{BDE79634-F6DE-B74D-B4A1-274FBE10A5B6}" type="presOf" srcId="{6202950E-F8DA-254C-AF0D-B25E58070C86}" destId="{05AC9B92-D20B-444F-9C85-775B346B87C8}" srcOrd="0" destOrd="0" presId="urn:microsoft.com/office/officeart/2005/8/layout/vList2"/>
    <dgm:cxn modelId="{F9498499-39ED-EC43-B24F-E367369B5702}" srcId="{FF3C0B03-6267-A347-BABE-4A2FFFDF8FC0}" destId="{6202950E-F8DA-254C-AF0D-B25E58070C86}" srcOrd="0" destOrd="0" parTransId="{0CA4FFFB-BAE7-0E4F-AE67-DBE267D2238A}" sibTransId="{2E5F78BF-5AA3-0D4B-9B8E-82FA47C06192}"/>
    <dgm:cxn modelId="{41046BF2-01A7-8442-B017-A5D2CAC22912}" type="presOf" srcId="{FF3C0B03-6267-A347-BABE-4A2FFFDF8FC0}" destId="{F1E77E1F-0696-054F-80A0-D9CBBD21D6D4}" srcOrd="0" destOrd="0" presId="urn:microsoft.com/office/officeart/2005/8/layout/vList2"/>
    <dgm:cxn modelId="{4A46CB8E-2C57-274D-843C-995437E459CB}" type="presParOf" srcId="{F1E77E1F-0696-054F-80A0-D9CBBD21D6D4}" destId="{05AC9B92-D20B-444F-9C85-775B346B87C8}"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CB58C7-12F6-45AB-BF98-29A65F289D4E}" type="doc">
      <dgm:prSet loTypeId="urn:microsoft.com/office/officeart/2008/layout/LinedList" loCatId="list" qsTypeId="urn:microsoft.com/office/officeart/2005/8/quickstyle/3d1" qsCatId="3D" csTypeId="urn:microsoft.com/office/officeart/2005/8/colors/accent0_2" csCatId="mainScheme" phldr="1"/>
      <dgm:spPr/>
      <dgm:t>
        <a:bodyPr/>
        <a:lstStyle/>
        <a:p>
          <a:endParaRPr lang="en-US"/>
        </a:p>
      </dgm:t>
    </dgm:pt>
    <dgm:pt modelId="{B6213BE2-366A-4E5B-938F-9FDA462077E6}">
      <dgm:prSet phldrT="[Text]"/>
      <dgm:spPr/>
      <dgm:t>
        <a:bodyPr/>
        <a:lstStyle/>
        <a:p>
          <a:r>
            <a:rPr lang="en-US"/>
            <a:t>Manufacturing Process</a:t>
          </a:r>
        </a:p>
      </dgm:t>
    </dgm:pt>
    <dgm:pt modelId="{B2DF6DDF-83AF-4C09-8B6C-D9294763857D}" type="parTrans" cxnId="{26F66416-B840-487A-AF85-FD41C14669CD}">
      <dgm:prSet/>
      <dgm:spPr/>
      <dgm:t>
        <a:bodyPr/>
        <a:lstStyle/>
        <a:p>
          <a:endParaRPr lang="en-US"/>
        </a:p>
      </dgm:t>
    </dgm:pt>
    <dgm:pt modelId="{92CA0764-7C29-4590-B0F0-A3FDCAE7812E}" type="sibTrans" cxnId="{26F66416-B840-487A-AF85-FD41C14669CD}">
      <dgm:prSet/>
      <dgm:spPr/>
      <dgm:t>
        <a:bodyPr/>
        <a:lstStyle/>
        <a:p>
          <a:endParaRPr lang="en-US"/>
        </a:p>
      </dgm:t>
    </dgm:pt>
    <dgm:pt modelId="{5E4486B9-BDC0-44C9-900B-DF8946CF0B2A}">
      <dgm:prSet phldrT="[Text]"/>
      <dgm:spPr/>
      <dgm:t>
        <a:bodyPr/>
        <a:lstStyle/>
        <a:p>
          <a:r>
            <a:rPr lang="en-US"/>
            <a:t>A series of steps that converts raw materials into finished goods</a:t>
          </a:r>
        </a:p>
      </dgm:t>
    </dgm:pt>
    <dgm:pt modelId="{4738443A-DD0C-4807-84BC-8556D227564A}" type="parTrans" cxnId="{251753EF-F951-48FE-8F8E-3CC478BE52F5}">
      <dgm:prSet/>
      <dgm:spPr/>
      <dgm:t>
        <a:bodyPr/>
        <a:lstStyle/>
        <a:p>
          <a:endParaRPr lang="en-US"/>
        </a:p>
      </dgm:t>
    </dgm:pt>
    <dgm:pt modelId="{04720975-EA93-45B7-A25B-E2E30C2BF5D3}" type="sibTrans" cxnId="{251753EF-F951-48FE-8F8E-3CC478BE52F5}">
      <dgm:prSet/>
      <dgm:spPr/>
      <dgm:t>
        <a:bodyPr/>
        <a:lstStyle/>
        <a:p>
          <a:endParaRPr lang="en-US"/>
        </a:p>
      </dgm:t>
    </dgm:pt>
    <dgm:pt modelId="{1606652D-2D46-40C0-9C75-64E80BD63683}">
      <dgm:prSet phldrT="[Text]"/>
      <dgm:spPr/>
      <dgm:t>
        <a:bodyPr/>
        <a:lstStyle/>
        <a:p>
          <a:r>
            <a:rPr lang="en-US"/>
            <a:t>Mass production of a product</a:t>
          </a:r>
        </a:p>
      </dgm:t>
    </dgm:pt>
    <dgm:pt modelId="{E46339C9-6549-449B-B363-9B9CC05A4BC5}" type="parTrans" cxnId="{01AD6750-23C9-42C2-9937-DEB229A74B97}">
      <dgm:prSet/>
      <dgm:spPr/>
      <dgm:t>
        <a:bodyPr/>
        <a:lstStyle/>
        <a:p>
          <a:endParaRPr lang="en-US"/>
        </a:p>
      </dgm:t>
    </dgm:pt>
    <dgm:pt modelId="{1058A31A-7555-4778-92AD-DF5BD8FB0E62}" type="sibTrans" cxnId="{01AD6750-23C9-42C2-9937-DEB229A74B97}">
      <dgm:prSet/>
      <dgm:spPr/>
      <dgm:t>
        <a:bodyPr/>
        <a:lstStyle/>
        <a:p>
          <a:endParaRPr lang="en-US"/>
        </a:p>
      </dgm:t>
    </dgm:pt>
    <dgm:pt modelId="{4FDA314D-541D-4775-B8A9-D9B46324E729}">
      <dgm:prSet phldrT="[Text]"/>
      <dgm:spPr/>
      <dgm:t>
        <a:bodyPr/>
        <a:lstStyle/>
        <a:p>
          <a:r>
            <a:rPr lang="en-US"/>
            <a:t>Can range from manual to fully automated</a:t>
          </a:r>
        </a:p>
      </dgm:t>
    </dgm:pt>
    <dgm:pt modelId="{403F155B-C9FD-4B32-AA4D-6B38AA22B05A}" type="parTrans" cxnId="{916344AC-D568-4611-9069-B7B71BCC9AF2}">
      <dgm:prSet/>
      <dgm:spPr/>
      <dgm:t>
        <a:bodyPr/>
        <a:lstStyle/>
        <a:p>
          <a:endParaRPr lang="en-US"/>
        </a:p>
      </dgm:t>
    </dgm:pt>
    <dgm:pt modelId="{CCEDA60B-F882-486F-BB04-EA70F1ECD0C0}" type="sibTrans" cxnId="{916344AC-D568-4611-9069-B7B71BCC9AF2}">
      <dgm:prSet/>
      <dgm:spPr/>
      <dgm:t>
        <a:bodyPr/>
        <a:lstStyle/>
        <a:p>
          <a:endParaRPr lang="en-US"/>
        </a:p>
      </dgm:t>
    </dgm:pt>
    <dgm:pt modelId="{CC2F9CA6-60F9-4E15-AD78-32F712E33395}" type="pres">
      <dgm:prSet presAssocID="{6CCB58C7-12F6-45AB-BF98-29A65F289D4E}" presName="vert0" presStyleCnt="0">
        <dgm:presLayoutVars>
          <dgm:dir/>
          <dgm:animOne val="branch"/>
          <dgm:animLvl val="lvl"/>
        </dgm:presLayoutVars>
      </dgm:prSet>
      <dgm:spPr/>
    </dgm:pt>
    <dgm:pt modelId="{155F134F-5785-4162-BA7F-1C050C77700E}" type="pres">
      <dgm:prSet presAssocID="{B6213BE2-366A-4E5B-938F-9FDA462077E6}" presName="thickLine" presStyleLbl="alignNode1" presStyleIdx="0" presStyleCnt="1"/>
      <dgm:spPr/>
    </dgm:pt>
    <dgm:pt modelId="{8292D08B-0F88-406F-AB8E-C1B2BF544E26}" type="pres">
      <dgm:prSet presAssocID="{B6213BE2-366A-4E5B-938F-9FDA462077E6}" presName="horz1" presStyleCnt="0"/>
      <dgm:spPr/>
    </dgm:pt>
    <dgm:pt modelId="{48B47B68-6F42-4540-96E5-1AB971F471FF}" type="pres">
      <dgm:prSet presAssocID="{B6213BE2-366A-4E5B-938F-9FDA462077E6}" presName="tx1" presStyleLbl="revTx" presStyleIdx="0" presStyleCnt="4"/>
      <dgm:spPr/>
    </dgm:pt>
    <dgm:pt modelId="{B64F6DFC-6721-4AD5-A8F1-9FB6EC50488E}" type="pres">
      <dgm:prSet presAssocID="{B6213BE2-366A-4E5B-938F-9FDA462077E6}" presName="vert1" presStyleCnt="0"/>
      <dgm:spPr/>
    </dgm:pt>
    <dgm:pt modelId="{86920A9A-099F-4824-8948-253102E20ACF}" type="pres">
      <dgm:prSet presAssocID="{5E4486B9-BDC0-44C9-900B-DF8946CF0B2A}" presName="vertSpace2a" presStyleCnt="0"/>
      <dgm:spPr/>
    </dgm:pt>
    <dgm:pt modelId="{9F3CBBC6-ADDB-4A39-A0B6-99495B17B684}" type="pres">
      <dgm:prSet presAssocID="{5E4486B9-BDC0-44C9-900B-DF8946CF0B2A}" presName="horz2" presStyleCnt="0"/>
      <dgm:spPr/>
    </dgm:pt>
    <dgm:pt modelId="{F63637B4-C83B-4965-98DA-296D0F4C64B6}" type="pres">
      <dgm:prSet presAssocID="{5E4486B9-BDC0-44C9-900B-DF8946CF0B2A}" presName="horzSpace2" presStyleCnt="0"/>
      <dgm:spPr/>
    </dgm:pt>
    <dgm:pt modelId="{CBAC6927-3E56-40BA-9E8B-461FE81A1A88}" type="pres">
      <dgm:prSet presAssocID="{5E4486B9-BDC0-44C9-900B-DF8946CF0B2A}" presName="tx2" presStyleLbl="revTx" presStyleIdx="1" presStyleCnt="4" custScaleX="86845" custScaleY="52613"/>
      <dgm:spPr/>
    </dgm:pt>
    <dgm:pt modelId="{FE554333-BC51-487D-B299-6961FD306AA6}" type="pres">
      <dgm:prSet presAssocID="{5E4486B9-BDC0-44C9-900B-DF8946CF0B2A}" presName="vert2" presStyleCnt="0"/>
      <dgm:spPr/>
    </dgm:pt>
    <dgm:pt modelId="{102A6F6B-4428-4C24-8005-F877C07C06C1}" type="pres">
      <dgm:prSet presAssocID="{5E4486B9-BDC0-44C9-900B-DF8946CF0B2A}" presName="thinLine2b" presStyleLbl="callout" presStyleIdx="0" presStyleCnt="3"/>
      <dgm:spPr/>
    </dgm:pt>
    <dgm:pt modelId="{91636416-7FE6-4D35-83F4-2F628F7DFD07}" type="pres">
      <dgm:prSet presAssocID="{5E4486B9-BDC0-44C9-900B-DF8946CF0B2A}" presName="vertSpace2b" presStyleCnt="0"/>
      <dgm:spPr/>
    </dgm:pt>
    <dgm:pt modelId="{AE6CE768-C994-4A5A-A7C0-6165688EC013}" type="pres">
      <dgm:prSet presAssocID="{1606652D-2D46-40C0-9C75-64E80BD63683}" presName="horz2" presStyleCnt="0"/>
      <dgm:spPr/>
    </dgm:pt>
    <dgm:pt modelId="{AC03C7C8-A6D5-4AF7-8AA7-87AFEF125892}" type="pres">
      <dgm:prSet presAssocID="{1606652D-2D46-40C0-9C75-64E80BD63683}" presName="horzSpace2" presStyleCnt="0"/>
      <dgm:spPr/>
    </dgm:pt>
    <dgm:pt modelId="{4A3828DD-4383-4C89-8699-5028775606AB}" type="pres">
      <dgm:prSet presAssocID="{1606652D-2D46-40C0-9C75-64E80BD63683}" presName="tx2" presStyleLbl="revTx" presStyleIdx="2" presStyleCnt="4" custScaleX="87616" custScaleY="37961"/>
      <dgm:spPr/>
    </dgm:pt>
    <dgm:pt modelId="{B04AC459-501B-4B21-B23C-67107D9664CD}" type="pres">
      <dgm:prSet presAssocID="{1606652D-2D46-40C0-9C75-64E80BD63683}" presName="vert2" presStyleCnt="0"/>
      <dgm:spPr/>
    </dgm:pt>
    <dgm:pt modelId="{090678CF-B782-4C0F-8B37-BAE103FB8422}" type="pres">
      <dgm:prSet presAssocID="{1606652D-2D46-40C0-9C75-64E80BD63683}" presName="thinLine2b" presStyleLbl="callout" presStyleIdx="1" presStyleCnt="3"/>
      <dgm:spPr/>
    </dgm:pt>
    <dgm:pt modelId="{8A899578-6592-42EE-AC83-E81D650ED604}" type="pres">
      <dgm:prSet presAssocID="{1606652D-2D46-40C0-9C75-64E80BD63683}" presName="vertSpace2b" presStyleCnt="0"/>
      <dgm:spPr/>
    </dgm:pt>
    <dgm:pt modelId="{51FF0BDE-7CD0-4602-B0F2-E50D4D0433A3}" type="pres">
      <dgm:prSet presAssocID="{4FDA314D-541D-4775-B8A9-D9B46324E729}" presName="horz2" presStyleCnt="0"/>
      <dgm:spPr/>
    </dgm:pt>
    <dgm:pt modelId="{99A7D813-760D-40BC-B7A1-5A455FEB64D0}" type="pres">
      <dgm:prSet presAssocID="{4FDA314D-541D-4775-B8A9-D9B46324E729}" presName="horzSpace2" presStyleCnt="0"/>
      <dgm:spPr/>
    </dgm:pt>
    <dgm:pt modelId="{A45AA76F-36BC-499C-85F3-92653692C3A9}" type="pres">
      <dgm:prSet presAssocID="{4FDA314D-541D-4775-B8A9-D9B46324E729}" presName="tx2" presStyleLbl="revTx" presStyleIdx="3" presStyleCnt="4" custScaleX="82880" custScaleY="37473"/>
      <dgm:spPr/>
    </dgm:pt>
    <dgm:pt modelId="{03F608DA-CF41-4CA2-9FB7-7735F5771392}" type="pres">
      <dgm:prSet presAssocID="{4FDA314D-541D-4775-B8A9-D9B46324E729}" presName="vert2" presStyleCnt="0"/>
      <dgm:spPr/>
    </dgm:pt>
    <dgm:pt modelId="{5106387B-22EC-4C7E-B1B5-2CC19263DA42}" type="pres">
      <dgm:prSet presAssocID="{4FDA314D-541D-4775-B8A9-D9B46324E729}" presName="thinLine2b" presStyleLbl="callout" presStyleIdx="2" presStyleCnt="3"/>
      <dgm:spPr/>
    </dgm:pt>
    <dgm:pt modelId="{6CD1FDD8-7434-4496-B0DA-CB77EF8FF984}" type="pres">
      <dgm:prSet presAssocID="{4FDA314D-541D-4775-B8A9-D9B46324E729}" presName="vertSpace2b" presStyleCnt="0"/>
      <dgm:spPr/>
    </dgm:pt>
  </dgm:ptLst>
  <dgm:cxnLst>
    <dgm:cxn modelId="{A2C8A10E-9FD7-430A-8400-97F8EDB22AC5}" type="presOf" srcId="{4FDA314D-541D-4775-B8A9-D9B46324E729}" destId="{A45AA76F-36BC-499C-85F3-92653692C3A9}" srcOrd="0" destOrd="0" presId="urn:microsoft.com/office/officeart/2008/layout/LinedList"/>
    <dgm:cxn modelId="{26F66416-B840-487A-AF85-FD41C14669CD}" srcId="{6CCB58C7-12F6-45AB-BF98-29A65F289D4E}" destId="{B6213BE2-366A-4E5B-938F-9FDA462077E6}" srcOrd="0" destOrd="0" parTransId="{B2DF6DDF-83AF-4C09-8B6C-D9294763857D}" sibTransId="{92CA0764-7C29-4590-B0F0-A3FDCAE7812E}"/>
    <dgm:cxn modelId="{01AD6750-23C9-42C2-9937-DEB229A74B97}" srcId="{B6213BE2-366A-4E5B-938F-9FDA462077E6}" destId="{1606652D-2D46-40C0-9C75-64E80BD63683}" srcOrd="1" destOrd="0" parTransId="{E46339C9-6549-449B-B363-9B9CC05A4BC5}" sibTransId="{1058A31A-7555-4778-92AD-DF5BD8FB0E62}"/>
    <dgm:cxn modelId="{88840C51-6C0F-43D6-A3E4-58E32F1C70A8}" type="presOf" srcId="{6CCB58C7-12F6-45AB-BF98-29A65F289D4E}" destId="{CC2F9CA6-60F9-4E15-AD78-32F712E33395}" srcOrd="0" destOrd="0" presId="urn:microsoft.com/office/officeart/2008/layout/LinedList"/>
    <dgm:cxn modelId="{BC49E991-2372-475D-B197-7363722AE9FB}" type="presOf" srcId="{1606652D-2D46-40C0-9C75-64E80BD63683}" destId="{4A3828DD-4383-4C89-8699-5028775606AB}" srcOrd="0" destOrd="0" presId="urn:microsoft.com/office/officeart/2008/layout/LinedList"/>
    <dgm:cxn modelId="{916344AC-D568-4611-9069-B7B71BCC9AF2}" srcId="{B6213BE2-366A-4E5B-938F-9FDA462077E6}" destId="{4FDA314D-541D-4775-B8A9-D9B46324E729}" srcOrd="2" destOrd="0" parTransId="{403F155B-C9FD-4B32-AA4D-6B38AA22B05A}" sibTransId="{CCEDA60B-F882-486F-BB04-EA70F1ECD0C0}"/>
    <dgm:cxn modelId="{A15C7DEC-DCBE-46ED-BE08-0C9410500EE3}" type="presOf" srcId="{B6213BE2-366A-4E5B-938F-9FDA462077E6}" destId="{48B47B68-6F42-4540-96E5-1AB971F471FF}" srcOrd="0" destOrd="0" presId="urn:microsoft.com/office/officeart/2008/layout/LinedList"/>
    <dgm:cxn modelId="{251753EF-F951-48FE-8F8E-3CC478BE52F5}" srcId="{B6213BE2-366A-4E5B-938F-9FDA462077E6}" destId="{5E4486B9-BDC0-44C9-900B-DF8946CF0B2A}" srcOrd="0" destOrd="0" parTransId="{4738443A-DD0C-4807-84BC-8556D227564A}" sibTransId="{04720975-EA93-45B7-A25B-E2E30C2BF5D3}"/>
    <dgm:cxn modelId="{6D42A0F8-6B2F-4DD7-A9A0-7190619FA41E}" type="presOf" srcId="{5E4486B9-BDC0-44C9-900B-DF8946CF0B2A}" destId="{CBAC6927-3E56-40BA-9E8B-461FE81A1A88}" srcOrd="0" destOrd="0" presId="urn:microsoft.com/office/officeart/2008/layout/LinedList"/>
    <dgm:cxn modelId="{AD3B868B-7129-46B1-BB98-5786031072F6}" type="presParOf" srcId="{CC2F9CA6-60F9-4E15-AD78-32F712E33395}" destId="{155F134F-5785-4162-BA7F-1C050C77700E}" srcOrd="0" destOrd="0" presId="urn:microsoft.com/office/officeart/2008/layout/LinedList"/>
    <dgm:cxn modelId="{C2886CC9-598A-45A6-8FC7-CBD329D7B132}" type="presParOf" srcId="{CC2F9CA6-60F9-4E15-AD78-32F712E33395}" destId="{8292D08B-0F88-406F-AB8E-C1B2BF544E26}" srcOrd="1" destOrd="0" presId="urn:microsoft.com/office/officeart/2008/layout/LinedList"/>
    <dgm:cxn modelId="{DD845E23-3B2C-4209-B47E-59BDEB42EADF}" type="presParOf" srcId="{8292D08B-0F88-406F-AB8E-C1B2BF544E26}" destId="{48B47B68-6F42-4540-96E5-1AB971F471FF}" srcOrd="0" destOrd="0" presId="urn:microsoft.com/office/officeart/2008/layout/LinedList"/>
    <dgm:cxn modelId="{A52443D3-41C3-4806-83AC-459DD0A89D67}" type="presParOf" srcId="{8292D08B-0F88-406F-AB8E-C1B2BF544E26}" destId="{B64F6DFC-6721-4AD5-A8F1-9FB6EC50488E}" srcOrd="1" destOrd="0" presId="urn:microsoft.com/office/officeart/2008/layout/LinedList"/>
    <dgm:cxn modelId="{39137CBC-9ABC-49BB-A76C-25326E84E05B}" type="presParOf" srcId="{B64F6DFC-6721-4AD5-A8F1-9FB6EC50488E}" destId="{86920A9A-099F-4824-8948-253102E20ACF}" srcOrd="0" destOrd="0" presId="urn:microsoft.com/office/officeart/2008/layout/LinedList"/>
    <dgm:cxn modelId="{36AE5456-708F-4386-8A61-FF973C091AB1}" type="presParOf" srcId="{B64F6DFC-6721-4AD5-A8F1-9FB6EC50488E}" destId="{9F3CBBC6-ADDB-4A39-A0B6-99495B17B684}" srcOrd="1" destOrd="0" presId="urn:microsoft.com/office/officeart/2008/layout/LinedList"/>
    <dgm:cxn modelId="{67C33633-3B7E-471C-B8AE-B85390ADC4F1}" type="presParOf" srcId="{9F3CBBC6-ADDB-4A39-A0B6-99495B17B684}" destId="{F63637B4-C83B-4965-98DA-296D0F4C64B6}" srcOrd="0" destOrd="0" presId="urn:microsoft.com/office/officeart/2008/layout/LinedList"/>
    <dgm:cxn modelId="{E2EFDD51-D995-4027-B431-4CB65C31306B}" type="presParOf" srcId="{9F3CBBC6-ADDB-4A39-A0B6-99495B17B684}" destId="{CBAC6927-3E56-40BA-9E8B-461FE81A1A88}" srcOrd="1" destOrd="0" presId="urn:microsoft.com/office/officeart/2008/layout/LinedList"/>
    <dgm:cxn modelId="{9CA49BC7-06B8-4FE3-AF36-F8F36FAFC903}" type="presParOf" srcId="{9F3CBBC6-ADDB-4A39-A0B6-99495B17B684}" destId="{FE554333-BC51-487D-B299-6961FD306AA6}" srcOrd="2" destOrd="0" presId="urn:microsoft.com/office/officeart/2008/layout/LinedList"/>
    <dgm:cxn modelId="{B8FABB3A-09BB-4B46-A81C-9B8DABA3FC4E}" type="presParOf" srcId="{B64F6DFC-6721-4AD5-A8F1-9FB6EC50488E}" destId="{102A6F6B-4428-4C24-8005-F877C07C06C1}" srcOrd="2" destOrd="0" presId="urn:microsoft.com/office/officeart/2008/layout/LinedList"/>
    <dgm:cxn modelId="{306AD169-F877-4934-8EA9-3B90D5C7C089}" type="presParOf" srcId="{B64F6DFC-6721-4AD5-A8F1-9FB6EC50488E}" destId="{91636416-7FE6-4D35-83F4-2F628F7DFD07}" srcOrd="3" destOrd="0" presId="urn:microsoft.com/office/officeart/2008/layout/LinedList"/>
    <dgm:cxn modelId="{2A85BC1B-0D0E-4544-B58C-BA7D31C379EB}" type="presParOf" srcId="{B64F6DFC-6721-4AD5-A8F1-9FB6EC50488E}" destId="{AE6CE768-C994-4A5A-A7C0-6165688EC013}" srcOrd="4" destOrd="0" presId="urn:microsoft.com/office/officeart/2008/layout/LinedList"/>
    <dgm:cxn modelId="{1329DBF8-2AEA-4359-B462-7A6F6F20E43C}" type="presParOf" srcId="{AE6CE768-C994-4A5A-A7C0-6165688EC013}" destId="{AC03C7C8-A6D5-4AF7-8AA7-87AFEF125892}" srcOrd="0" destOrd="0" presId="urn:microsoft.com/office/officeart/2008/layout/LinedList"/>
    <dgm:cxn modelId="{025640EB-D0F0-4467-BD58-F4FBA65398A9}" type="presParOf" srcId="{AE6CE768-C994-4A5A-A7C0-6165688EC013}" destId="{4A3828DD-4383-4C89-8699-5028775606AB}" srcOrd="1" destOrd="0" presId="urn:microsoft.com/office/officeart/2008/layout/LinedList"/>
    <dgm:cxn modelId="{A29AE515-455F-4483-9C4C-42DE47363179}" type="presParOf" srcId="{AE6CE768-C994-4A5A-A7C0-6165688EC013}" destId="{B04AC459-501B-4B21-B23C-67107D9664CD}" srcOrd="2" destOrd="0" presId="urn:microsoft.com/office/officeart/2008/layout/LinedList"/>
    <dgm:cxn modelId="{AD158E18-DE15-49E7-B262-836692C635D0}" type="presParOf" srcId="{B64F6DFC-6721-4AD5-A8F1-9FB6EC50488E}" destId="{090678CF-B782-4C0F-8B37-BAE103FB8422}" srcOrd="5" destOrd="0" presId="urn:microsoft.com/office/officeart/2008/layout/LinedList"/>
    <dgm:cxn modelId="{E7477EDB-02C0-4EE9-86B1-BFCC50E68981}" type="presParOf" srcId="{B64F6DFC-6721-4AD5-A8F1-9FB6EC50488E}" destId="{8A899578-6592-42EE-AC83-E81D650ED604}" srcOrd="6" destOrd="0" presId="urn:microsoft.com/office/officeart/2008/layout/LinedList"/>
    <dgm:cxn modelId="{1613EBD0-0BD7-40F0-B3F2-E56B7458BA4E}" type="presParOf" srcId="{B64F6DFC-6721-4AD5-A8F1-9FB6EC50488E}" destId="{51FF0BDE-7CD0-4602-B0F2-E50D4D0433A3}" srcOrd="7" destOrd="0" presId="urn:microsoft.com/office/officeart/2008/layout/LinedList"/>
    <dgm:cxn modelId="{0B49316C-7AFD-41E6-945D-70BF36C9DC85}" type="presParOf" srcId="{51FF0BDE-7CD0-4602-B0F2-E50D4D0433A3}" destId="{99A7D813-760D-40BC-B7A1-5A455FEB64D0}" srcOrd="0" destOrd="0" presId="urn:microsoft.com/office/officeart/2008/layout/LinedList"/>
    <dgm:cxn modelId="{B96C38C5-FF59-41A8-BEB2-595C56232DD2}" type="presParOf" srcId="{51FF0BDE-7CD0-4602-B0F2-E50D4D0433A3}" destId="{A45AA76F-36BC-499C-85F3-92653692C3A9}" srcOrd="1" destOrd="0" presId="urn:microsoft.com/office/officeart/2008/layout/LinedList"/>
    <dgm:cxn modelId="{74974ED0-AF01-47C3-B447-8148CB530086}" type="presParOf" srcId="{51FF0BDE-7CD0-4602-B0F2-E50D4D0433A3}" destId="{03F608DA-CF41-4CA2-9FB7-7735F5771392}" srcOrd="2" destOrd="0" presId="urn:microsoft.com/office/officeart/2008/layout/LinedList"/>
    <dgm:cxn modelId="{B8DD2981-33F6-4C97-A339-201669D7D327}" type="presParOf" srcId="{B64F6DFC-6721-4AD5-A8F1-9FB6EC50488E}" destId="{5106387B-22EC-4C7E-B1B5-2CC19263DA42}" srcOrd="8" destOrd="0" presId="urn:microsoft.com/office/officeart/2008/layout/LinedList"/>
    <dgm:cxn modelId="{F5F2F2FF-A3BA-472B-A3DC-483EE359D50F}" type="presParOf" srcId="{B64F6DFC-6721-4AD5-A8F1-9FB6EC50488E}" destId="{6CD1FDD8-7434-4496-B0DA-CB77EF8FF984}"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D1179D-19A9-435D-930C-39BB78814A49}" type="doc">
      <dgm:prSet loTypeId="urn:diagrams.loki3.com/BracketList" loCatId="list" qsTypeId="urn:microsoft.com/office/officeart/2005/8/quickstyle/3d1" qsCatId="3D" csTypeId="urn:microsoft.com/office/officeart/2005/8/colors/accent0_3" csCatId="mainScheme" phldr="1"/>
      <dgm:spPr/>
      <dgm:t>
        <a:bodyPr/>
        <a:lstStyle/>
        <a:p>
          <a:endParaRPr lang="en-US"/>
        </a:p>
      </dgm:t>
    </dgm:pt>
    <dgm:pt modelId="{3F958B2D-D50F-40A8-A13E-EEB92B4655B7}">
      <dgm:prSet phldrT="[Text]" custT="1"/>
      <dgm:spPr/>
      <dgm:t>
        <a:bodyPr/>
        <a:lstStyle/>
        <a:p>
          <a:pPr algn="l">
            <a:buNone/>
          </a:pPr>
          <a:r>
            <a:rPr lang="en-US" sz="3200">
              <a:latin typeface="Arial" panose="020B0604020202020204" pitchFamily="34" charset="0"/>
              <a:cs typeface="Arial" panose="020B0604020202020204" pitchFamily="34" charset="0"/>
            </a:rPr>
            <a:t>	System operates with some level of user input </a:t>
          </a:r>
          <a:endParaRPr lang="en-US" sz="3200"/>
        </a:p>
      </dgm:t>
    </dgm:pt>
    <dgm:pt modelId="{8E06F143-122B-41A1-9FF1-B3B2B206A2C5}" type="parTrans" cxnId="{4915CAA2-A153-4182-97F4-46FDB99A9F30}">
      <dgm:prSet/>
      <dgm:spPr/>
      <dgm:t>
        <a:bodyPr/>
        <a:lstStyle/>
        <a:p>
          <a:endParaRPr lang="en-US"/>
        </a:p>
      </dgm:t>
    </dgm:pt>
    <dgm:pt modelId="{88EB1804-DB8E-4D85-8B85-EA6FEDBA896E}" type="sibTrans" cxnId="{4915CAA2-A153-4182-97F4-46FDB99A9F30}">
      <dgm:prSet/>
      <dgm:spPr/>
      <dgm:t>
        <a:bodyPr/>
        <a:lstStyle/>
        <a:p>
          <a:endParaRPr lang="en-US"/>
        </a:p>
      </dgm:t>
    </dgm:pt>
    <dgm:pt modelId="{B3536B7E-9D2A-41DB-ADDD-61FA8A2494E6}">
      <dgm:prSet phldrT="[Text]"/>
      <dgm:spPr/>
      <dgm:t>
        <a:bodyPr/>
        <a:lstStyle/>
        <a:p>
          <a:r>
            <a:rPr lang="en-US"/>
            <a:t> </a:t>
          </a:r>
        </a:p>
      </dgm:t>
    </dgm:pt>
    <dgm:pt modelId="{2240E90B-C026-45E6-B30A-A34AA0B6C531}" type="parTrans" cxnId="{3F39612B-2C20-47DB-A6AA-D69A47ADC635}">
      <dgm:prSet/>
      <dgm:spPr/>
      <dgm:t>
        <a:bodyPr/>
        <a:lstStyle/>
        <a:p>
          <a:endParaRPr lang="en-US"/>
        </a:p>
      </dgm:t>
    </dgm:pt>
    <dgm:pt modelId="{18E21914-BE54-4592-9CA6-3C2B28102999}" type="sibTrans" cxnId="{3F39612B-2C20-47DB-A6AA-D69A47ADC635}">
      <dgm:prSet/>
      <dgm:spPr/>
      <dgm:t>
        <a:bodyPr/>
        <a:lstStyle/>
        <a:p>
          <a:endParaRPr lang="en-US"/>
        </a:p>
      </dgm:t>
    </dgm:pt>
    <dgm:pt modelId="{BEA62FAF-44B7-46B1-A433-2A0BA7EEBCD7}">
      <dgm:prSet phldrT="[Text]" custT="1"/>
      <dgm:spPr/>
      <dgm:t>
        <a:bodyPr/>
        <a:lstStyle/>
        <a:p>
          <a:pPr>
            <a:buNone/>
          </a:pPr>
          <a:r>
            <a:rPr lang="en-US" sz="3200">
              <a:latin typeface="Arial" panose="020B0604020202020204" pitchFamily="34" charset="0"/>
              <a:cs typeface="Arial" panose="020B0604020202020204" pitchFamily="34" charset="0"/>
            </a:rPr>
            <a:t>	User does not need any prior knowledge to operate the system</a:t>
          </a:r>
          <a:endParaRPr lang="en-US" sz="3200"/>
        </a:p>
      </dgm:t>
    </dgm:pt>
    <dgm:pt modelId="{CA279A4A-8038-4B9A-9F95-EFA0EC6F1957}" type="parTrans" cxnId="{49E6C66A-2B74-4EAC-8A00-470274FA399A}">
      <dgm:prSet/>
      <dgm:spPr/>
      <dgm:t>
        <a:bodyPr/>
        <a:lstStyle/>
        <a:p>
          <a:endParaRPr lang="en-US"/>
        </a:p>
      </dgm:t>
    </dgm:pt>
    <dgm:pt modelId="{BEBE8147-30ED-45D1-9AB6-948CB4323D58}" type="sibTrans" cxnId="{49E6C66A-2B74-4EAC-8A00-470274FA399A}">
      <dgm:prSet/>
      <dgm:spPr/>
      <dgm:t>
        <a:bodyPr/>
        <a:lstStyle/>
        <a:p>
          <a:endParaRPr lang="en-US"/>
        </a:p>
      </dgm:t>
    </dgm:pt>
    <dgm:pt modelId="{D6B19436-5FBA-462E-9F42-00D6F5FDDB88}">
      <dgm:prSet phldrT="[Text]"/>
      <dgm:spPr/>
      <dgm:t>
        <a:bodyPr/>
        <a:lstStyle/>
        <a:p>
          <a:r>
            <a:rPr lang="en-US"/>
            <a:t> </a:t>
          </a:r>
        </a:p>
      </dgm:t>
    </dgm:pt>
    <dgm:pt modelId="{24B0CD9D-E5EA-42ED-BB98-A45832FCDC6A}" type="sibTrans" cxnId="{1E8DE683-E53B-4C0D-B459-406501DBFD50}">
      <dgm:prSet/>
      <dgm:spPr/>
      <dgm:t>
        <a:bodyPr/>
        <a:lstStyle/>
        <a:p>
          <a:endParaRPr lang="en-US"/>
        </a:p>
      </dgm:t>
    </dgm:pt>
    <dgm:pt modelId="{75B444C4-7803-4E91-909C-C8235FDE8B16}" type="parTrans" cxnId="{1E8DE683-E53B-4C0D-B459-406501DBFD50}">
      <dgm:prSet/>
      <dgm:spPr/>
      <dgm:t>
        <a:bodyPr/>
        <a:lstStyle/>
        <a:p>
          <a:endParaRPr lang="en-US"/>
        </a:p>
      </dgm:t>
    </dgm:pt>
    <dgm:pt modelId="{9045E6D5-9CBA-48B0-89AD-61148360C6CF}">
      <dgm:prSet phldrT="[Text]"/>
      <dgm:spPr/>
      <dgm:t>
        <a:bodyPr/>
        <a:lstStyle/>
        <a:p>
          <a:r>
            <a:rPr lang="en-US"/>
            <a:t> </a:t>
          </a:r>
        </a:p>
      </dgm:t>
    </dgm:pt>
    <dgm:pt modelId="{A863DB1C-827D-4219-A5E2-3F463D677DC3}" type="parTrans" cxnId="{D2EF7360-5F38-4F24-8768-6442D02A0970}">
      <dgm:prSet/>
      <dgm:spPr/>
      <dgm:t>
        <a:bodyPr/>
        <a:lstStyle/>
        <a:p>
          <a:endParaRPr lang="en-US"/>
        </a:p>
      </dgm:t>
    </dgm:pt>
    <dgm:pt modelId="{34DF7768-F167-4962-AC35-F53518D736D0}" type="sibTrans" cxnId="{D2EF7360-5F38-4F24-8768-6442D02A0970}">
      <dgm:prSet/>
      <dgm:spPr/>
      <dgm:t>
        <a:bodyPr/>
        <a:lstStyle/>
        <a:p>
          <a:endParaRPr lang="en-US"/>
        </a:p>
      </dgm:t>
    </dgm:pt>
    <dgm:pt modelId="{0AC9E052-CFC4-49BC-8F22-46B8F01C66F7}">
      <dgm:prSet phldrT="[Text]" custT="1"/>
      <dgm:spPr/>
      <dgm:t>
        <a:bodyPr/>
        <a:lstStyle/>
        <a:p>
          <a:pPr>
            <a:buNone/>
          </a:pPr>
          <a:r>
            <a:rPr lang="en-US" sz="3200">
              <a:latin typeface="Arial" panose="020B0604020202020204" pitchFamily="34" charset="0"/>
              <a:cs typeface="Arial" panose="020B0604020202020204" pitchFamily="34" charset="0"/>
            </a:rPr>
            <a:t>	System is provided space and power for operation</a:t>
          </a:r>
          <a:endParaRPr lang="en-US" sz="3200"/>
        </a:p>
      </dgm:t>
    </dgm:pt>
    <dgm:pt modelId="{E71F671D-DBB6-4975-81C4-97E74456FCAD}" type="parTrans" cxnId="{E72210F9-DC87-4DA8-8824-7CF5542762C3}">
      <dgm:prSet/>
      <dgm:spPr/>
      <dgm:t>
        <a:bodyPr/>
        <a:lstStyle/>
        <a:p>
          <a:endParaRPr lang="en-US"/>
        </a:p>
      </dgm:t>
    </dgm:pt>
    <dgm:pt modelId="{3F782647-BDEC-425B-A6DA-959AC4B69E97}" type="sibTrans" cxnId="{E72210F9-DC87-4DA8-8824-7CF5542762C3}">
      <dgm:prSet/>
      <dgm:spPr/>
      <dgm:t>
        <a:bodyPr/>
        <a:lstStyle/>
        <a:p>
          <a:endParaRPr lang="en-US"/>
        </a:p>
      </dgm:t>
    </dgm:pt>
    <dgm:pt modelId="{A3916DDC-D314-485E-96AC-7756F1A3CDC1}" type="pres">
      <dgm:prSet presAssocID="{BCD1179D-19A9-435D-930C-39BB78814A49}" presName="Name0" presStyleCnt="0">
        <dgm:presLayoutVars>
          <dgm:dir/>
          <dgm:animLvl val="lvl"/>
          <dgm:resizeHandles val="exact"/>
        </dgm:presLayoutVars>
      </dgm:prSet>
      <dgm:spPr/>
    </dgm:pt>
    <dgm:pt modelId="{2B320725-7EC1-490A-AB9C-232C517C04D8}" type="pres">
      <dgm:prSet presAssocID="{D6B19436-5FBA-462E-9F42-00D6F5FDDB88}" presName="linNode" presStyleCnt="0"/>
      <dgm:spPr/>
    </dgm:pt>
    <dgm:pt modelId="{8934C3A8-9608-4892-9925-CC6BCC578266}" type="pres">
      <dgm:prSet presAssocID="{D6B19436-5FBA-462E-9F42-00D6F5FDDB88}" presName="parTx" presStyleLbl="revTx" presStyleIdx="0" presStyleCnt="3">
        <dgm:presLayoutVars>
          <dgm:chMax val="1"/>
          <dgm:bulletEnabled val="1"/>
        </dgm:presLayoutVars>
      </dgm:prSet>
      <dgm:spPr/>
    </dgm:pt>
    <dgm:pt modelId="{8BF2062B-350D-452D-BB44-5B00AAC9AFB0}" type="pres">
      <dgm:prSet presAssocID="{D6B19436-5FBA-462E-9F42-00D6F5FDDB88}" presName="bracket" presStyleLbl="parChTrans1D1" presStyleIdx="0" presStyleCnt="3"/>
      <dgm:spPr/>
    </dgm:pt>
    <dgm:pt modelId="{C4AB1955-2227-4F8A-A8C9-A8BFF8D89C0F}" type="pres">
      <dgm:prSet presAssocID="{D6B19436-5FBA-462E-9F42-00D6F5FDDB88}" presName="spH" presStyleCnt="0"/>
      <dgm:spPr/>
    </dgm:pt>
    <dgm:pt modelId="{22BE21AF-2ADF-4666-9998-48AEBB7F1071}" type="pres">
      <dgm:prSet presAssocID="{D6B19436-5FBA-462E-9F42-00D6F5FDDB88}" presName="desTx" presStyleLbl="node1" presStyleIdx="0" presStyleCnt="3">
        <dgm:presLayoutVars>
          <dgm:bulletEnabled val="1"/>
        </dgm:presLayoutVars>
      </dgm:prSet>
      <dgm:spPr/>
    </dgm:pt>
    <dgm:pt modelId="{7C747BD2-D2C3-4E8C-AFD4-3DD467217E59}" type="pres">
      <dgm:prSet presAssocID="{24B0CD9D-E5EA-42ED-BB98-A45832FCDC6A}" presName="spV" presStyleCnt="0"/>
      <dgm:spPr/>
    </dgm:pt>
    <dgm:pt modelId="{6E656720-E698-4474-A68A-8EE6119F374E}" type="pres">
      <dgm:prSet presAssocID="{B3536B7E-9D2A-41DB-ADDD-61FA8A2494E6}" presName="linNode" presStyleCnt="0"/>
      <dgm:spPr/>
    </dgm:pt>
    <dgm:pt modelId="{55C3C779-D19C-45B4-83B6-50CB0B1D7604}" type="pres">
      <dgm:prSet presAssocID="{B3536B7E-9D2A-41DB-ADDD-61FA8A2494E6}" presName="parTx" presStyleLbl="revTx" presStyleIdx="1" presStyleCnt="3">
        <dgm:presLayoutVars>
          <dgm:chMax val="1"/>
          <dgm:bulletEnabled val="1"/>
        </dgm:presLayoutVars>
      </dgm:prSet>
      <dgm:spPr/>
    </dgm:pt>
    <dgm:pt modelId="{0C4B9A57-D273-4BCE-B91B-45A37C90199E}" type="pres">
      <dgm:prSet presAssocID="{B3536B7E-9D2A-41DB-ADDD-61FA8A2494E6}" presName="bracket" presStyleLbl="parChTrans1D1" presStyleIdx="1" presStyleCnt="3"/>
      <dgm:spPr/>
    </dgm:pt>
    <dgm:pt modelId="{BA826968-DB6B-4621-AFC8-147D40077F6F}" type="pres">
      <dgm:prSet presAssocID="{B3536B7E-9D2A-41DB-ADDD-61FA8A2494E6}" presName="spH" presStyleCnt="0"/>
      <dgm:spPr/>
    </dgm:pt>
    <dgm:pt modelId="{952415B1-F259-4CF6-937A-6DC420C91C26}" type="pres">
      <dgm:prSet presAssocID="{B3536B7E-9D2A-41DB-ADDD-61FA8A2494E6}" presName="desTx" presStyleLbl="node1" presStyleIdx="1" presStyleCnt="3">
        <dgm:presLayoutVars>
          <dgm:bulletEnabled val="1"/>
        </dgm:presLayoutVars>
      </dgm:prSet>
      <dgm:spPr/>
    </dgm:pt>
    <dgm:pt modelId="{BA039740-E386-4ED3-A25A-9EDCC55EF086}" type="pres">
      <dgm:prSet presAssocID="{18E21914-BE54-4592-9CA6-3C2B28102999}" presName="spV" presStyleCnt="0"/>
      <dgm:spPr/>
    </dgm:pt>
    <dgm:pt modelId="{16A23D0A-FCDB-46AF-AB7E-D5F0DB96323A}" type="pres">
      <dgm:prSet presAssocID="{9045E6D5-9CBA-48B0-89AD-61148360C6CF}" presName="linNode" presStyleCnt="0"/>
      <dgm:spPr/>
    </dgm:pt>
    <dgm:pt modelId="{112C5232-3776-4228-956B-DF695804B4F3}" type="pres">
      <dgm:prSet presAssocID="{9045E6D5-9CBA-48B0-89AD-61148360C6CF}" presName="parTx" presStyleLbl="revTx" presStyleIdx="2" presStyleCnt="3">
        <dgm:presLayoutVars>
          <dgm:chMax val="1"/>
          <dgm:bulletEnabled val="1"/>
        </dgm:presLayoutVars>
      </dgm:prSet>
      <dgm:spPr/>
    </dgm:pt>
    <dgm:pt modelId="{6CC360B6-0AD6-4BEE-A915-D80448913723}" type="pres">
      <dgm:prSet presAssocID="{9045E6D5-9CBA-48B0-89AD-61148360C6CF}" presName="bracket" presStyleLbl="parChTrans1D1" presStyleIdx="2" presStyleCnt="3"/>
      <dgm:spPr/>
    </dgm:pt>
    <dgm:pt modelId="{66AFAF03-1FC6-442B-A79F-12285ADA5895}" type="pres">
      <dgm:prSet presAssocID="{9045E6D5-9CBA-48B0-89AD-61148360C6CF}" presName="spH" presStyleCnt="0"/>
      <dgm:spPr/>
    </dgm:pt>
    <dgm:pt modelId="{C8297391-C0EC-4F07-BAE3-54828882CF2E}" type="pres">
      <dgm:prSet presAssocID="{9045E6D5-9CBA-48B0-89AD-61148360C6CF}" presName="desTx" presStyleLbl="node1" presStyleIdx="2" presStyleCnt="3">
        <dgm:presLayoutVars>
          <dgm:bulletEnabled val="1"/>
        </dgm:presLayoutVars>
      </dgm:prSet>
      <dgm:spPr/>
    </dgm:pt>
  </dgm:ptLst>
  <dgm:cxnLst>
    <dgm:cxn modelId="{56C62318-D74F-4240-A931-32F573205012}" type="presOf" srcId="{BEA62FAF-44B7-46B1-A433-2A0BA7EEBCD7}" destId="{952415B1-F259-4CF6-937A-6DC420C91C26}" srcOrd="0" destOrd="0" presId="urn:diagrams.loki3.com/BracketList"/>
    <dgm:cxn modelId="{EA5F9024-C748-407E-90E3-E954F4E02A37}" type="presOf" srcId="{3F958B2D-D50F-40A8-A13E-EEB92B4655B7}" destId="{22BE21AF-2ADF-4666-9998-48AEBB7F1071}" srcOrd="0" destOrd="0" presId="urn:diagrams.loki3.com/BracketList"/>
    <dgm:cxn modelId="{3F39612B-2C20-47DB-A6AA-D69A47ADC635}" srcId="{BCD1179D-19A9-435D-930C-39BB78814A49}" destId="{B3536B7E-9D2A-41DB-ADDD-61FA8A2494E6}" srcOrd="1" destOrd="0" parTransId="{2240E90B-C026-45E6-B30A-A34AA0B6C531}" sibTransId="{18E21914-BE54-4592-9CA6-3C2B28102999}"/>
    <dgm:cxn modelId="{6037E62B-39FC-4DA3-9E0B-EE1DBAEC3CCE}" type="presOf" srcId="{9045E6D5-9CBA-48B0-89AD-61148360C6CF}" destId="{112C5232-3776-4228-956B-DF695804B4F3}" srcOrd="0" destOrd="0" presId="urn:diagrams.loki3.com/BracketList"/>
    <dgm:cxn modelId="{D2EF7360-5F38-4F24-8768-6442D02A0970}" srcId="{BCD1179D-19A9-435D-930C-39BB78814A49}" destId="{9045E6D5-9CBA-48B0-89AD-61148360C6CF}" srcOrd="2" destOrd="0" parTransId="{A863DB1C-827D-4219-A5E2-3F463D677DC3}" sibTransId="{34DF7768-F167-4962-AC35-F53518D736D0}"/>
    <dgm:cxn modelId="{49E6C66A-2B74-4EAC-8A00-470274FA399A}" srcId="{B3536B7E-9D2A-41DB-ADDD-61FA8A2494E6}" destId="{BEA62FAF-44B7-46B1-A433-2A0BA7EEBCD7}" srcOrd="0" destOrd="0" parTransId="{CA279A4A-8038-4B9A-9F95-EFA0EC6F1957}" sibTransId="{BEBE8147-30ED-45D1-9AB6-948CB4323D58}"/>
    <dgm:cxn modelId="{DC32A973-FB12-42A4-B0B2-46E1CAEABB73}" type="presOf" srcId="{BCD1179D-19A9-435D-930C-39BB78814A49}" destId="{A3916DDC-D314-485E-96AC-7756F1A3CDC1}" srcOrd="0" destOrd="0" presId="urn:diagrams.loki3.com/BracketList"/>
    <dgm:cxn modelId="{1E8DE683-E53B-4C0D-B459-406501DBFD50}" srcId="{BCD1179D-19A9-435D-930C-39BB78814A49}" destId="{D6B19436-5FBA-462E-9F42-00D6F5FDDB88}" srcOrd="0" destOrd="0" parTransId="{75B444C4-7803-4E91-909C-C8235FDE8B16}" sibTransId="{24B0CD9D-E5EA-42ED-BB98-A45832FCDC6A}"/>
    <dgm:cxn modelId="{4915CAA2-A153-4182-97F4-46FDB99A9F30}" srcId="{D6B19436-5FBA-462E-9F42-00D6F5FDDB88}" destId="{3F958B2D-D50F-40A8-A13E-EEB92B4655B7}" srcOrd="0" destOrd="0" parTransId="{8E06F143-122B-41A1-9FF1-B3B2B206A2C5}" sibTransId="{88EB1804-DB8E-4D85-8B85-EA6FEDBA896E}"/>
    <dgm:cxn modelId="{70EB57B4-BB75-4846-BA5C-CA67A7699224}" type="presOf" srcId="{B3536B7E-9D2A-41DB-ADDD-61FA8A2494E6}" destId="{55C3C779-D19C-45B4-83B6-50CB0B1D7604}" srcOrd="0" destOrd="0" presId="urn:diagrams.loki3.com/BracketList"/>
    <dgm:cxn modelId="{C9472BBA-8A7F-4DD5-BFC9-B56135D86D39}" type="presOf" srcId="{0AC9E052-CFC4-49BC-8F22-46B8F01C66F7}" destId="{C8297391-C0EC-4F07-BAE3-54828882CF2E}" srcOrd="0" destOrd="0" presId="urn:diagrams.loki3.com/BracketList"/>
    <dgm:cxn modelId="{057FA4CB-0384-45BD-A5F5-73A735DF713B}" type="presOf" srcId="{D6B19436-5FBA-462E-9F42-00D6F5FDDB88}" destId="{8934C3A8-9608-4892-9925-CC6BCC578266}" srcOrd="0" destOrd="0" presId="urn:diagrams.loki3.com/BracketList"/>
    <dgm:cxn modelId="{E72210F9-DC87-4DA8-8824-7CF5542762C3}" srcId="{9045E6D5-9CBA-48B0-89AD-61148360C6CF}" destId="{0AC9E052-CFC4-49BC-8F22-46B8F01C66F7}" srcOrd="0" destOrd="0" parTransId="{E71F671D-DBB6-4975-81C4-97E74456FCAD}" sibTransId="{3F782647-BDEC-425B-A6DA-959AC4B69E97}"/>
    <dgm:cxn modelId="{79B30F23-E534-4029-9745-ABFC12A68D0B}" type="presParOf" srcId="{A3916DDC-D314-485E-96AC-7756F1A3CDC1}" destId="{2B320725-7EC1-490A-AB9C-232C517C04D8}" srcOrd="0" destOrd="0" presId="urn:diagrams.loki3.com/BracketList"/>
    <dgm:cxn modelId="{7C294E81-C502-46F0-8E2C-01CB9A4A195F}" type="presParOf" srcId="{2B320725-7EC1-490A-AB9C-232C517C04D8}" destId="{8934C3A8-9608-4892-9925-CC6BCC578266}" srcOrd="0" destOrd="0" presId="urn:diagrams.loki3.com/BracketList"/>
    <dgm:cxn modelId="{A1B32599-9C47-4D69-ABA7-800B1F853C89}" type="presParOf" srcId="{2B320725-7EC1-490A-AB9C-232C517C04D8}" destId="{8BF2062B-350D-452D-BB44-5B00AAC9AFB0}" srcOrd="1" destOrd="0" presId="urn:diagrams.loki3.com/BracketList"/>
    <dgm:cxn modelId="{8527E2BF-76FD-43F3-8214-EE905F113BD2}" type="presParOf" srcId="{2B320725-7EC1-490A-AB9C-232C517C04D8}" destId="{C4AB1955-2227-4F8A-A8C9-A8BFF8D89C0F}" srcOrd="2" destOrd="0" presId="urn:diagrams.loki3.com/BracketList"/>
    <dgm:cxn modelId="{4974EADC-5F29-490E-B5EF-1C2C47C64B21}" type="presParOf" srcId="{2B320725-7EC1-490A-AB9C-232C517C04D8}" destId="{22BE21AF-2ADF-4666-9998-48AEBB7F1071}" srcOrd="3" destOrd="0" presId="urn:diagrams.loki3.com/BracketList"/>
    <dgm:cxn modelId="{FD931709-49CA-42D0-9B83-5DCD59ADBE00}" type="presParOf" srcId="{A3916DDC-D314-485E-96AC-7756F1A3CDC1}" destId="{7C747BD2-D2C3-4E8C-AFD4-3DD467217E59}" srcOrd="1" destOrd="0" presId="urn:diagrams.loki3.com/BracketList"/>
    <dgm:cxn modelId="{187D6089-7090-46C6-BAE1-B74902FB1B9C}" type="presParOf" srcId="{A3916DDC-D314-485E-96AC-7756F1A3CDC1}" destId="{6E656720-E698-4474-A68A-8EE6119F374E}" srcOrd="2" destOrd="0" presId="urn:diagrams.loki3.com/BracketList"/>
    <dgm:cxn modelId="{777DF235-FB36-4BCC-9C64-05F8D06B5B30}" type="presParOf" srcId="{6E656720-E698-4474-A68A-8EE6119F374E}" destId="{55C3C779-D19C-45B4-83B6-50CB0B1D7604}" srcOrd="0" destOrd="0" presId="urn:diagrams.loki3.com/BracketList"/>
    <dgm:cxn modelId="{E57C8023-C4C7-4D75-85D4-9B9A659F5D06}" type="presParOf" srcId="{6E656720-E698-4474-A68A-8EE6119F374E}" destId="{0C4B9A57-D273-4BCE-B91B-45A37C90199E}" srcOrd="1" destOrd="0" presId="urn:diagrams.loki3.com/BracketList"/>
    <dgm:cxn modelId="{B2EAC443-48EB-4DEF-A4F1-997D2BA63C39}" type="presParOf" srcId="{6E656720-E698-4474-A68A-8EE6119F374E}" destId="{BA826968-DB6B-4621-AFC8-147D40077F6F}" srcOrd="2" destOrd="0" presId="urn:diagrams.loki3.com/BracketList"/>
    <dgm:cxn modelId="{5C815B48-30DD-443E-8B93-062AE57B1D51}" type="presParOf" srcId="{6E656720-E698-4474-A68A-8EE6119F374E}" destId="{952415B1-F259-4CF6-937A-6DC420C91C26}" srcOrd="3" destOrd="0" presId="urn:diagrams.loki3.com/BracketList"/>
    <dgm:cxn modelId="{33045D8F-74C3-4BCB-8265-0660201091F9}" type="presParOf" srcId="{A3916DDC-D314-485E-96AC-7756F1A3CDC1}" destId="{BA039740-E386-4ED3-A25A-9EDCC55EF086}" srcOrd="3" destOrd="0" presId="urn:diagrams.loki3.com/BracketList"/>
    <dgm:cxn modelId="{D2729C5D-B874-4FAC-AC98-4BCEA6745DFA}" type="presParOf" srcId="{A3916DDC-D314-485E-96AC-7756F1A3CDC1}" destId="{16A23D0A-FCDB-46AF-AB7E-D5F0DB96323A}" srcOrd="4" destOrd="0" presId="urn:diagrams.loki3.com/BracketList"/>
    <dgm:cxn modelId="{F502EBF9-F829-4BCE-A458-162F490A5B25}" type="presParOf" srcId="{16A23D0A-FCDB-46AF-AB7E-D5F0DB96323A}" destId="{112C5232-3776-4228-956B-DF695804B4F3}" srcOrd="0" destOrd="0" presId="urn:diagrams.loki3.com/BracketList"/>
    <dgm:cxn modelId="{908DA679-FB50-474F-B14E-CA749FEA6EB2}" type="presParOf" srcId="{16A23D0A-FCDB-46AF-AB7E-D5F0DB96323A}" destId="{6CC360B6-0AD6-4BEE-A915-D80448913723}" srcOrd="1" destOrd="0" presId="urn:diagrams.loki3.com/BracketList"/>
    <dgm:cxn modelId="{A665A8F9-AFC4-4729-8F91-4ED7B671BA15}" type="presParOf" srcId="{16A23D0A-FCDB-46AF-AB7E-D5F0DB96323A}" destId="{66AFAF03-1FC6-442B-A79F-12285ADA5895}" srcOrd="2" destOrd="0" presId="urn:diagrams.loki3.com/BracketList"/>
    <dgm:cxn modelId="{509042BE-B8AE-4E00-9DA2-3C6F33C75613}" type="presParOf" srcId="{16A23D0A-FCDB-46AF-AB7E-D5F0DB96323A}" destId="{C8297391-C0EC-4F07-BAE3-54828882CF2E}"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9381F0-3421-4DE3-BD61-8A46D8D6F630}" type="doc">
      <dgm:prSet loTypeId="urn:microsoft.com/office/officeart/2005/8/layout/lProcess3" loCatId="process" qsTypeId="urn:microsoft.com/office/officeart/2005/8/quickstyle/simple1" qsCatId="simple" csTypeId="urn:microsoft.com/office/officeart/2005/8/colors/accent0_3" csCatId="mainScheme" phldr="1"/>
      <dgm:spPr/>
      <dgm:t>
        <a:bodyPr/>
        <a:lstStyle/>
        <a:p>
          <a:endParaRPr lang="en-US"/>
        </a:p>
      </dgm:t>
    </dgm:pt>
    <dgm:pt modelId="{DB591377-F438-441E-AE7D-E50C92D48B72}">
      <dgm:prSet phldrT="[Text]"/>
      <dgm:spPr/>
      <dgm:t>
        <a:bodyPr/>
        <a:lstStyle/>
        <a:p>
          <a:r>
            <a:rPr lang="en-US"/>
            <a:t>Industrial</a:t>
          </a:r>
        </a:p>
      </dgm:t>
    </dgm:pt>
    <dgm:pt modelId="{328DAF03-CAD3-4A73-B6B7-B2C49B12AEC9}" type="parTrans" cxnId="{1692C3F1-A0A6-4311-A4DE-6182FE761CE4}">
      <dgm:prSet/>
      <dgm:spPr/>
      <dgm:t>
        <a:bodyPr/>
        <a:lstStyle/>
        <a:p>
          <a:endParaRPr lang="en-US"/>
        </a:p>
      </dgm:t>
    </dgm:pt>
    <dgm:pt modelId="{CDA41D3D-147A-4393-843F-71FA7A5BC33F}" type="sibTrans" cxnId="{1692C3F1-A0A6-4311-A4DE-6182FE761CE4}">
      <dgm:prSet/>
      <dgm:spPr/>
      <dgm:t>
        <a:bodyPr/>
        <a:lstStyle/>
        <a:p>
          <a:endParaRPr lang="en-US"/>
        </a:p>
      </dgm:t>
    </dgm:pt>
    <dgm:pt modelId="{1262FE47-898A-49C0-95F9-D14AC4652817}">
      <dgm:prSet phldrT="[Text]"/>
      <dgm:spPr/>
      <dgm:t>
        <a:bodyPr/>
        <a:lstStyle/>
        <a:p>
          <a:r>
            <a:rPr lang="en-US"/>
            <a:t>Uses Rockwell technology and hardware when possible</a:t>
          </a:r>
        </a:p>
      </dgm:t>
    </dgm:pt>
    <dgm:pt modelId="{550E563F-CA21-45EB-95EE-8EA3D6ADDE1F}" type="parTrans" cxnId="{962F45BF-E1EE-4C68-9833-265B15906269}">
      <dgm:prSet/>
      <dgm:spPr/>
      <dgm:t>
        <a:bodyPr/>
        <a:lstStyle/>
        <a:p>
          <a:endParaRPr lang="en-US"/>
        </a:p>
      </dgm:t>
    </dgm:pt>
    <dgm:pt modelId="{7176EEB0-D1A0-438E-BA38-0FAFD244AA55}" type="sibTrans" cxnId="{962F45BF-E1EE-4C68-9833-265B15906269}">
      <dgm:prSet/>
      <dgm:spPr/>
      <dgm:t>
        <a:bodyPr/>
        <a:lstStyle/>
        <a:p>
          <a:endParaRPr lang="en-US"/>
        </a:p>
      </dgm:t>
    </dgm:pt>
    <dgm:pt modelId="{A7AE0FDC-3FB5-477B-A8F3-AD09C21D92F2}">
      <dgm:prSet phldrT="[Text]"/>
      <dgm:spPr/>
      <dgm:t>
        <a:bodyPr/>
        <a:lstStyle/>
        <a:p>
          <a:r>
            <a:rPr lang="en-US"/>
            <a:t>Utilizes more industrial hardened devices</a:t>
          </a:r>
        </a:p>
      </dgm:t>
    </dgm:pt>
    <dgm:pt modelId="{CC05580E-9118-45BC-A382-345340FD63AA}" type="parTrans" cxnId="{173E773B-8E5A-47F6-BA6B-4C537F0990F0}">
      <dgm:prSet/>
      <dgm:spPr/>
      <dgm:t>
        <a:bodyPr/>
        <a:lstStyle/>
        <a:p>
          <a:endParaRPr lang="en-US"/>
        </a:p>
      </dgm:t>
    </dgm:pt>
    <dgm:pt modelId="{525AAFC3-F55D-44C6-BA63-3EE625A8BC39}" type="sibTrans" cxnId="{173E773B-8E5A-47F6-BA6B-4C537F0990F0}">
      <dgm:prSet/>
      <dgm:spPr/>
      <dgm:t>
        <a:bodyPr/>
        <a:lstStyle/>
        <a:p>
          <a:endParaRPr lang="en-US"/>
        </a:p>
      </dgm:t>
    </dgm:pt>
    <dgm:pt modelId="{93AEE558-6A4C-4A6B-A25C-92CAD5B8EBC7}">
      <dgm:prSet phldrT="[Text]"/>
      <dgm:spPr/>
      <dgm:t>
        <a:bodyPr/>
        <a:lstStyle/>
        <a:p>
          <a:r>
            <a:rPr lang="en-US"/>
            <a:t>Manufacture</a:t>
          </a:r>
        </a:p>
      </dgm:t>
    </dgm:pt>
    <dgm:pt modelId="{0EC7D0DF-655A-4DF2-834E-866AD691503F}" type="parTrans" cxnId="{DBBC20AB-5BF5-4E01-8925-1B3DB13338DD}">
      <dgm:prSet/>
      <dgm:spPr/>
      <dgm:t>
        <a:bodyPr/>
        <a:lstStyle/>
        <a:p>
          <a:endParaRPr lang="en-US"/>
        </a:p>
      </dgm:t>
    </dgm:pt>
    <dgm:pt modelId="{936C1D8C-77D0-40D9-AFAA-FC27EF9B28CC}" type="sibTrans" cxnId="{DBBC20AB-5BF5-4E01-8925-1B3DB13338DD}">
      <dgm:prSet/>
      <dgm:spPr/>
      <dgm:t>
        <a:bodyPr/>
        <a:lstStyle/>
        <a:p>
          <a:endParaRPr lang="en-US"/>
        </a:p>
      </dgm:t>
    </dgm:pt>
    <dgm:pt modelId="{58AFCA9F-2CE4-458B-BD1E-FDCD52D34ADA}">
      <dgm:prSet phldrT="[Text]"/>
      <dgm:spPr/>
      <dgm:t>
        <a:bodyPr/>
        <a:lstStyle/>
        <a:p>
          <a:r>
            <a:rPr lang="en-US"/>
            <a:t>Resembles a realistic manufacturing environment</a:t>
          </a:r>
        </a:p>
      </dgm:t>
    </dgm:pt>
    <dgm:pt modelId="{88136BFF-BD57-4186-9712-C3CA7AE20C9B}" type="parTrans" cxnId="{61BBD54E-F296-44BF-AB40-885CE2F047D8}">
      <dgm:prSet/>
      <dgm:spPr/>
      <dgm:t>
        <a:bodyPr/>
        <a:lstStyle/>
        <a:p>
          <a:endParaRPr lang="en-US"/>
        </a:p>
      </dgm:t>
    </dgm:pt>
    <dgm:pt modelId="{C54EF53F-6D47-4933-8340-7B7F886F8DA7}" type="sibTrans" cxnId="{61BBD54E-F296-44BF-AB40-885CE2F047D8}">
      <dgm:prSet/>
      <dgm:spPr/>
      <dgm:t>
        <a:bodyPr/>
        <a:lstStyle/>
        <a:p>
          <a:endParaRPr lang="en-US"/>
        </a:p>
      </dgm:t>
    </dgm:pt>
    <dgm:pt modelId="{12090B0B-19DD-4E14-97E3-5FD5F3749BE6}">
      <dgm:prSet phldrT="[Text]"/>
      <dgm:spPr/>
      <dgm:t>
        <a:bodyPr/>
        <a:lstStyle/>
        <a:p>
          <a:r>
            <a:rPr lang="en-US"/>
            <a:t>Completes a cycle in roughly one minute</a:t>
          </a:r>
        </a:p>
      </dgm:t>
    </dgm:pt>
    <dgm:pt modelId="{803741BA-F6B3-4631-8271-D2A14C9DF836}" type="parTrans" cxnId="{D00972D5-021E-41B5-8B36-CCDDCE7597EF}">
      <dgm:prSet/>
      <dgm:spPr/>
      <dgm:t>
        <a:bodyPr/>
        <a:lstStyle/>
        <a:p>
          <a:endParaRPr lang="en-US"/>
        </a:p>
      </dgm:t>
    </dgm:pt>
    <dgm:pt modelId="{1D2D5DCA-2756-4755-888D-B5F5FF3D1181}" type="sibTrans" cxnId="{D00972D5-021E-41B5-8B36-CCDDCE7597EF}">
      <dgm:prSet/>
      <dgm:spPr/>
      <dgm:t>
        <a:bodyPr/>
        <a:lstStyle/>
        <a:p>
          <a:endParaRPr lang="en-US"/>
        </a:p>
      </dgm:t>
    </dgm:pt>
    <dgm:pt modelId="{2D2E8DF3-E5CA-423E-9119-42982173522A}">
      <dgm:prSet phldrT="[Text]"/>
      <dgm:spPr/>
      <dgm:t>
        <a:bodyPr/>
        <a:lstStyle/>
        <a:p>
          <a:r>
            <a:rPr lang="en-US"/>
            <a:t>Automated</a:t>
          </a:r>
        </a:p>
      </dgm:t>
    </dgm:pt>
    <dgm:pt modelId="{4811BEFD-8032-45FD-A431-E7CD114EB752}" type="parTrans" cxnId="{FB823B4C-93AD-4E02-B084-7E8363423470}">
      <dgm:prSet/>
      <dgm:spPr/>
      <dgm:t>
        <a:bodyPr/>
        <a:lstStyle/>
        <a:p>
          <a:endParaRPr lang="en-US"/>
        </a:p>
      </dgm:t>
    </dgm:pt>
    <dgm:pt modelId="{151A708B-8B90-4E79-A287-68F0D5495209}" type="sibTrans" cxnId="{FB823B4C-93AD-4E02-B084-7E8363423470}">
      <dgm:prSet/>
      <dgm:spPr/>
      <dgm:t>
        <a:bodyPr/>
        <a:lstStyle/>
        <a:p>
          <a:endParaRPr lang="en-US"/>
        </a:p>
      </dgm:t>
    </dgm:pt>
    <dgm:pt modelId="{EE97503F-A713-4DF0-8AE5-21AAFE5EE009}">
      <dgm:prSet phldrT="[Text]"/>
      <dgm:spPr/>
      <dgm:t>
        <a:bodyPr/>
        <a:lstStyle/>
        <a:p>
          <a:r>
            <a:rPr lang="en-US"/>
            <a:t>Builds upon last years design with focus on automation</a:t>
          </a:r>
        </a:p>
      </dgm:t>
    </dgm:pt>
    <dgm:pt modelId="{E0C82C85-2A60-42B0-8B0B-7DC533CBF2C6}" type="parTrans" cxnId="{4A230644-1F12-4095-ACC7-10EF55AA47C4}">
      <dgm:prSet/>
      <dgm:spPr/>
      <dgm:t>
        <a:bodyPr/>
        <a:lstStyle/>
        <a:p>
          <a:endParaRPr lang="en-US"/>
        </a:p>
      </dgm:t>
    </dgm:pt>
    <dgm:pt modelId="{E9D8F7A8-5A3E-412A-A3E2-23551E14536C}" type="sibTrans" cxnId="{4A230644-1F12-4095-ACC7-10EF55AA47C4}">
      <dgm:prSet/>
      <dgm:spPr/>
      <dgm:t>
        <a:bodyPr/>
        <a:lstStyle/>
        <a:p>
          <a:endParaRPr lang="en-US"/>
        </a:p>
      </dgm:t>
    </dgm:pt>
    <dgm:pt modelId="{AFE5C42C-FD43-4447-BA3B-CBD9EF2D6CC9}">
      <dgm:prSet phldrT="[Text]"/>
      <dgm:spPr/>
      <dgm:t>
        <a:bodyPr/>
        <a:lstStyle/>
        <a:p>
          <a:r>
            <a:rPr lang="en-US"/>
            <a:t>Takes user input but completes a cycle on its own</a:t>
          </a:r>
        </a:p>
      </dgm:t>
    </dgm:pt>
    <dgm:pt modelId="{9B180CF9-8DFE-42BA-8132-666062393940}" type="parTrans" cxnId="{89FB5617-5C43-43A9-801F-08D306EAF1D5}">
      <dgm:prSet/>
      <dgm:spPr/>
      <dgm:t>
        <a:bodyPr/>
        <a:lstStyle/>
        <a:p>
          <a:endParaRPr lang="en-US"/>
        </a:p>
      </dgm:t>
    </dgm:pt>
    <dgm:pt modelId="{22BB2CF2-6132-4F1A-A67F-EC8A93915AC2}" type="sibTrans" cxnId="{89FB5617-5C43-43A9-801F-08D306EAF1D5}">
      <dgm:prSet/>
      <dgm:spPr/>
      <dgm:t>
        <a:bodyPr/>
        <a:lstStyle/>
        <a:p>
          <a:endParaRPr lang="en-US"/>
        </a:p>
      </dgm:t>
    </dgm:pt>
    <dgm:pt modelId="{AF09DF39-1C24-4F5B-AE20-07DC558D20B3}">
      <dgm:prSet phldrT="[Text]"/>
      <dgm:spPr/>
      <dgm:t>
        <a:bodyPr/>
        <a:lstStyle/>
        <a:p>
          <a:r>
            <a:rPr lang="en-US"/>
            <a:t>Control</a:t>
          </a:r>
        </a:p>
      </dgm:t>
    </dgm:pt>
    <dgm:pt modelId="{76BC3FA0-91A9-4513-9195-F099C06A2232}" type="parTrans" cxnId="{5E1D9212-9D2C-4AEB-BEDC-9CCC612EAD44}">
      <dgm:prSet/>
      <dgm:spPr/>
      <dgm:t>
        <a:bodyPr/>
        <a:lstStyle/>
        <a:p>
          <a:endParaRPr lang="en-US"/>
        </a:p>
      </dgm:t>
    </dgm:pt>
    <dgm:pt modelId="{B4AC35D1-D1E9-4359-8DAE-43AA8783630A}" type="sibTrans" cxnId="{5E1D9212-9D2C-4AEB-BEDC-9CCC612EAD44}">
      <dgm:prSet/>
      <dgm:spPr/>
      <dgm:t>
        <a:bodyPr/>
        <a:lstStyle/>
        <a:p>
          <a:endParaRPr lang="en-US"/>
        </a:p>
      </dgm:t>
    </dgm:pt>
    <dgm:pt modelId="{BDB002C2-EA2A-4B1A-93B3-60A25ACEE14A}">
      <dgm:prSet phldrT="[Text]"/>
      <dgm:spPr/>
      <dgm:t>
        <a:bodyPr/>
        <a:lstStyle/>
        <a:p>
          <a:r>
            <a:rPr lang="en-US"/>
            <a:t>Includes start/stop buttons and pause input</a:t>
          </a:r>
        </a:p>
      </dgm:t>
    </dgm:pt>
    <dgm:pt modelId="{4BF9C43D-43CB-4E79-9C74-5F8F7319CFC8}" type="parTrans" cxnId="{D24F4164-6839-4E5B-B500-9FCDB8C062B8}">
      <dgm:prSet/>
      <dgm:spPr/>
      <dgm:t>
        <a:bodyPr/>
        <a:lstStyle/>
        <a:p>
          <a:endParaRPr lang="en-US"/>
        </a:p>
      </dgm:t>
    </dgm:pt>
    <dgm:pt modelId="{717022BA-EE4E-4D2B-B0C2-29929FDB04D4}" type="sibTrans" cxnId="{D24F4164-6839-4E5B-B500-9FCDB8C062B8}">
      <dgm:prSet/>
      <dgm:spPr/>
      <dgm:t>
        <a:bodyPr/>
        <a:lstStyle/>
        <a:p>
          <a:endParaRPr lang="en-US"/>
        </a:p>
      </dgm:t>
    </dgm:pt>
    <dgm:pt modelId="{BBEAFCC0-AC06-4530-AD0B-3294A962BF09}">
      <dgm:prSet phldrT="[Text]"/>
      <dgm:spPr/>
      <dgm:t>
        <a:bodyPr/>
        <a:lstStyle/>
        <a:p>
          <a:r>
            <a:rPr lang="en-US"/>
            <a:t>Simple enough for use by a non-technical user</a:t>
          </a:r>
        </a:p>
      </dgm:t>
    </dgm:pt>
    <dgm:pt modelId="{D0B7D543-74C5-4535-8FA6-2F55687FA5CB}" type="parTrans" cxnId="{3EF0D7B3-3B0D-4AD0-9E67-FEC6B51CB7AD}">
      <dgm:prSet/>
      <dgm:spPr/>
      <dgm:t>
        <a:bodyPr/>
        <a:lstStyle/>
        <a:p>
          <a:endParaRPr lang="en-US"/>
        </a:p>
      </dgm:t>
    </dgm:pt>
    <dgm:pt modelId="{F79985BC-496F-4D84-B422-26EDB76A1156}" type="sibTrans" cxnId="{3EF0D7B3-3B0D-4AD0-9E67-FEC6B51CB7AD}">
      <dgm:prSet/>
      <dgm:spPr/>
      <dgm:t>
        <a:bodyPr/>
        <a:lstStyle/>
        <a:p>
          <a:endParaRPr lang="en-US"/>
        </a:p>
      </dgm:t>
    </dgm:pt>
    <dgm:pt modelId="{59A00579-9C90-4722-B696-CCE936C1517C}" type="pres">
      <dgm:prSet presAssocID="{ED9381F0-3421-4DE3-BD61-8A46D8D6F630}" presName="Name0" presStyleCnt="0">
        <dgm:presLayoutVars>
          <dgm:chPref val="3"/>
          <dgm:dir/>
          <dgm:animLvl val="lvl"/>
          <dgm:resizeHandles/>
        </dgm:presLayoutVars>
      </dgm:prSet>
      <dgm:spPr/>
    </dgm:pt>
    <dgm:pt modelId="{CFFF0CB2-DDFF-4C90-A8D2-CBE5B4526C70}" type="pres">
      <dgm:prSet presAssocID="{DB591377-F438-441E-AE7D-E50C92D48B72}" presName="horFlow" presStyleCnt="0"/>
      <dgm:spPr/>
    </dgm:pt>
    <dgm:pt modelId="{CD6F191A-47B8-423D-BA51-1A5D91AB99D9}" type="pres">
      <dgm:prSet presAssocID="{DB591377-F438-441E-AE7D-E50C92D48B72}" presName="bigChev" presStyleLbl="node1" presStyleIdx="0" presStyleCnt="4"/>
      <dgm:spPr/>
    </dgm:pt>
    <dgm:pt modelId="{88D518B0-1F9B-4EC5-A971-42129542BAE6}" type="pres">
      <dgm:prSet presAssocID="{550E563F-CA21-45EB-95EE-8EA3D6ADDE1F}" presName="parTrans" presStyleCnt="0"/>
      <dgm:spPr/>
    </dgm:pt>
    <dgm:pt modelId="{87ADCC0A-9DAC-41DA-B6CE-3557CC5088CE}" type="pres">
      <dgm:prSet presAssocID="{1262FE47-898A-49C0-95F9-D14AC4652817}" presName="node" presStyleLbl="alignAccFollowNode1" presStyleIdx="0" presStyleCnt="8">
        <dgm:presLayoutVars>
          <dgm:bulletEnabled val="1"/>
        </dgm:presLayoutVars>
      </dgm:prSet>
      <dgm:spPr/>
    </dgm:pt>
    <dgm:pt modelId="{CB69109C-F4A1-4504-A3D7-9726B265F67F}" type="pres">
      <dgm:prSet presAssocID="{7176EEB0-D1A0-438E-BA38-0FAFD244AA55}" presName="sibTrans" presStyleCnt="0"/>
      <dgm:spPr/>
    </dgm:pt>
    <dgm:pt modelId="{803ABEBC-0B7D-4B3E-9D76-65D892C332EE}" type="pres">
      <dgm:prSet presAssocID="{A7AE0FDC-3FB5-477B-A8F3-AD09C21D92F2}" presName="node" presStyleLbl="alignAccFollowNode1" presStyleIdx="1" presStyleCnt="8">
        <dgm:presLayoutVars>
          <dgm:bulletEnabled val="1"/>
        </dgm:presLayoutVars>
      </dgm:prSet>
      <dgm:spPr/>
    </dgm:pt>
    <dgm:pt modelId="{D99831A4-4A8C-41EA-88AC-170BC7D82DAD}" type="pres">
      <dgm:prSet presAssocID="{DB591377-F438-441E-AE7D-E50C92D48B72}" presName="vSp" presStyleCnt="0"/>
      <dgm:spPr/>
    </dgm:pt>
    <dgm:pt modelId="{BF0C38EE-8D82-4AB4-8FD7-833564C0D5BD}" type="pres">
      <dgm:prSet presAssocID="{93AEE558-6A4C-4A6B-A25C-92CAD5B8EBC7}" presName="horFlow" presStyleCnt="0"/>
      <dgm:spPr/>
    </dgm:pt>
    <dgm:pt modelId="{0D742E0F-A2C2-4555-9DC3-B5D32C3CCC03}" type="pres">
      <dgm:prSet presAssocID="{93AEE558-6A4C-4A6B-A25C-92CAD5B8EBC7}" presName="bigChev" presStyleLbl="node1" presStyleIdx="1" presStyleCnt="4"/>
      <dgm:spPr/>
    </dgm:pt>
    <dgm:pt modelId="{CEFE3181-ADD9-4FDE-AD1C-76F6181D5260}" type="pres">
      <dgm:prSet presAssocID="{88136BFF-BD57-4186-9712-C3CA7AE20C9B}" presName="parTrans" presStyleCnt="0"/>
      <dgm:spPr/>
    </dgm:pt>
    <dgm:pt modelId="{5B757966-DF32-4A00-996B-FDE8A2C65DFF}" type="pres">
      <dgm:prSet presAssocID="{58AFCA9F-2CE4-458B-BD1E-FDCD52D34ADA}" presName="node" presStyleLbl="alignAccFollowNode1" presStyleIdx="2" presStyleCnt="8">
        <dgm:presLayoutVars>
          <dgm:bulletEnabled val="1"/>
        </dgm:presLayoutVars>
      </dgm:prSet>
      <dgm:spPr/>
    </dgm:pt>
    <dgm:pt modelId="{365F31E8-4976-4DF9-8F6E-B3D15CFF12BD}" type="pres">
      <dgm:prSet presAssocID="{C54EF53F-6D47-4933-8340-7B7F886F8DA7}" presName="sibTrans" presStyleCnt="0"/>
      <dgm:spPr/>
    </dgm:pt>
    <dgm:pt modelId="{E41FC757-0722-4C34-9366-A6F3309CF0EB}" type="pres">
      <dgm:prSet presAssocID="{12090B0B-19DD-4E14-97E3-5FD5F3749BE6}" presName="node" presStyleLbl="alignAccFollowNode1" presStyleIdx="3" presStyleCnt="8">
        <dgm:presLayoutVars>
          <dgm:bulletEnabled val="1"/>
        </dgm:presLayoutVars>
      </dgm:prSet>
      <dgm:spPr/>
    </dgm:pt>
    <dgm:pt modelId="{09480F18-C55D-4B86-88DF-3E790A7FFAE1}" type="pres">
      <dgm:prSet presAssocID="{93AEE558-6A4C-4A6B-A25C-92CAD5B8EBC7}" presName="vSp" presStyleCnt="0"/>
      <dgm:spPr/>
    </dgm:pt>
    <dgm:pt modelId="{D735AB98-D55C-43EB-9F48-39EEC9C8840C}" type="pres">
      <dgm:prSet presAssocID="{2D2E8DF3-E5CA-423E-9119-42982173522A}" presName="horFlow" presStyleCnt="0"/>
      <dgm:spPr/>
    </dgm:pt>
    <dgm:pt modelId="{9C7629EB-BA54-4792-9050-72AB638564A0}" type="pres">
      <dgm:prSet presAssocID="{2D2E8DF3-E5CA-423E-9119-42982173522A}" presName="bigChev" presStyleLbl="node1" presStyleIdx="2" presStyleCnt="4"/>
      <dgm:spPr/>
    </dgm:pt>
    <dgm:pt modelId="{6E3AC427-B87F-4501-A379-11BE09108C24}" type="pres">
      <dgm:prSet presAssocID="{E0C82C85-2A60-42B0-8B0B-7DC533CBF2C6}" presName="parTrans" presStyleCnt="0"/>
      <dgm:spPr/>
    </dgm:pt>
    <dgm:pt modelId="{65DE81FB-1DC2-408B-809E-EE0C557E2530}" type="pres">
      <dgm:prSet presAssocID="{EE97503F-A713-4DF0-8AE5-21AAFE5EE009}" presName="node" presStyleLbl="alignAccFollowNode1" presStyleIdx="4" presStyleCnt="8">
        <dgm:presLayoutVars>
          <dgm:bulletEnabled val="1"/>
        </dgm:presLayoutVars>
      </dgm:prSet>
      <dgm:spPr/>
    </dgm:pt>
    <dgm:pt modelId="{138B9F74-BFD9-4109-80A4-252D9785FCC1}" type="pres">
      <dgm:prSet presAssocID="{E9D8F7A8-5A3E-412A-A3E2-23551E14536C}" presName="sibTrans" presStyleCnt="0"/>
      <dgm:spPr/>
    </dgm:pt>
    <dgm:pt modelId="{A5F66EDF-F790-401A-9A53-1DC138810A14}" type="pres">
      <dgm:prSet presAssocID="{AFE5C42C-FD43-4447-BA3B-CBD9EF2D6CC9}" presName="node" presStyleLbl="alignAccFollowNode1" presStyleIdx="5" presStyleCnt="8">
        <dgm:presLayoutVars>
          <dgm:bulletEnabled val="1"/>
        </dgm:presLayoutVars>
      </dgm:prSet>
      <dgm:spPr/>
    </dgm:pt>
    <dgm:pt modelId="{98EF6EFB-C0ED-41DF-93DF-E48095F10669}" type="pres">
      <dgm:prSet presAssocID="{2D2E8DF3-E5CA-423E-9119-42982173522A}" presName="vSp" presStyleCnt="0"/>
      <dgm:spPr/>
    </dgm:pt>
    <dgm:pt modelId="{B3187D09-41C6-4805-AEE5-6483630B1FA7}" type="pres">
      <dgm:prSet presAssocID="{AF09DF39-1C24-4F5B-AE20-07DC558D20B3}" presName="horFlow" presStyleCnt="0"/>
      <dgm:spPr/>
    </dgm:pt>
    <dgm:pt modelId="{05EF35E5-E736-44A7-B3D0-7C40BA564277}" type="pres">
      <dgm:prSet presAssocID="{AF09DF39-1C24-4F5B-AE20-07DC558D20B3}" presName="bigChev" presStyleLbl="node1" presStyleIdx="3" presStyleCnt="4"/>
      <dgm:spPr/>
    </dgm:pt>
    <dgm:pt modelId="{25975861-B046-4FD9-92BD-B5EBB595337F}" type="pres">
      <dgm:prSet presAssocID="{4BF9C43D-43CB-4E79-9C74-5F8F7319CFC8}" presName="parTrans" presStyleCnt="0"/>
      <dgm:spPr/>
    </dgm:pt>
    <dgm:pt modelId="{4818E34D-35FC-4172-A94B-6C5D5521857C}" type="pres">
      <dgm:prSet presAssocID="{BDB002C2-EA2A-4B1A-93B3-60A25ACEE14A}" presName="node" presStyleLbl="alignAccFollowNode1" presStyleIdx="6" presStyleCnt="8">
        <dgm:presLayoutVars>
          <dgm:bulletEnabled val="1"/>
        </dgm:presLayoutVars>
      </dgm:prSet>
      <dgm:spPr/>
    </dgm:pt>
    <dgm:pt modelId="{FC17B2EC-D5E6-4C28-92FE-09108B211FA8}" type="pres">
      <dgm:prSet presAssocID="{717022BA-EE4E-4D2B-B0C2-29929FDB04D4}" presName="sibTrans" presStyleCnt="0"/>
      <dgm:spPr/>
    </dgm:pt>
    <dgm:pt modelId="{E0C5BFDB-5D3C-4261-AA27-5F623CD4BF5D}" type="pres">
      <dgm:prSet presAssocID="{BBEAFCC0-AC06-4530-AD0B-3294A962BF09}" presName="node" presStyleLbl="alignAccFollowNode1" presStyleIdx="7" presStyleCnt="8">
        <dgm:presLayoutVars>
          <dgm:bulletEnabled val="1"/>
        </dgm:presLayoutVars>
      </dgm:prSet>
      <dgm:spPr/>
    </dgm:pt>
  </dgm:ptLst>
  <dgm:cxnLst>
    <dgm:cxn modelId="{423A0B0A-3EA4-4373-AC92-25C8AB8593A7}" type="presOf" srcId="{ED9381F0-3421-4DE3-BD61-8A46D8D6F630}" destId="{59A00579-9C90-4722-B696-CCE936C1517C}" srcOrd="0" destOrd="0" presId="urn:microsoft.com/office/officeart/2005/8/layout/lProcess3"/>
    <dgm:cxn modelId="{5E1D9212-9D2C-4AEB-BEDC-9CCC612EAD44}" srcId="{ED9381F0-3421-4DE3-BD61-8A46D8D6F630}" destId="{AF09DF39-1C24-4F5B-AE20-07DC558D20B3}" srcOrd="3" destOrd="0" parTransId="{76BC3FA0-91A9-4513-9195-F099C06A2232}" sibTransId="{B4AC35D1-D1E9-4359-8DAE-43AA8783630A}"/>
    <dgm:cxn modelId="{89FB5617-5C43-43A9-801F-08D306EAF1D5}" srcId="{2D2E8DF3-E5CA-423E-9119-42982173522A}" destId="{AFE5C42C-FD43-4447-BA3B-CBD9EF2D6CC9}" srcOrd="1" destOrd="0" parTransId="{9B180CF9-8DFE-42BA-8132-666062393940}" sibTransId="{22BB2CF2-6132-4F1A-A67F-EC8A93915AC2}"/>
    <dgm:cxn modelId="{BAE35B21-ED6B-4AE1-A11E-CF5FE9BE5476}" type="presOf" srcId="{AF09DF39-1C24-4F5B-AE20-07DC558D20B3}" destId="{05EF35E5-E736-44A7-B3D0-7C40BA564277}" srcOrd="0" destOrd="0" presId="urn:microsoft.com/office/officeart/2005/8/layout/lProcess3"/>
    <dgm:cxn modelId="{173E773B-8E5A-47F6-BA6B-4C537F0990F0}" srcId="{DB591377-F438-441E-AE7D-E50C92D48B72}" destId="{A7AE0FDC-3FB5-477B-A8F3-AD09C21D92F2}" srcOrd="1" destOrd="0" parTransId="{CC05580E-9118-45BC-A382-345340FD63AA}" sibTransId="{525AAFC3-F55D-44C6-BA63-3EE625A8BC39}"/>
    <dgm:cxn modelId="{6BCBC040-FDEA-41AE-BA6F-8B46A442714D}" type="presOf" srcId="{AFE5C42C-FD43-4447-BA3B-CBD9EF2D6CC9}" destId="{A5F66EDF-F790-401A-9A53-1DC138810A14}" srcOrd="0" destOrd="0" presId="urn:microsoft.com/office/officeart/2005/8/layout/lProcess3"/>
    <dgm:cxn modelId="{487ADE5C-17DE-4FF0-B4F3-D410AFB1AA33}" type="presOf" srcId="{DB591377-F438-441E-AE7D-E50C92D48B72}" destId="{CD6F191A-47B8-423D-BA51-1A5D91AB99D9}" srcOrd="0" destOrd="0" presId="urn:microsoft.com/office/officeart/2005/8/layout/lProcess3"/>
    <dgm:cxn modelId="{4A230644-1F12-4095-ACC7-10EF55AA47C4}" srcId="{2D2E8DF3-E5CA-423E-9119-42982173522A}" destId="{EE97503F-A713-4DF0-8AE5-21AAFE5EE009}" srcOrd="0" destOrd="0" parTransId="{E0C82C85-2A60-42B0-8B0B-7DC533CBF2C6}" sibTransId="{E9D8F7A8-5A3E-412A-A3E2-23551E14536C}"/>
    <dgm:cxn modelId="{D24F4164-6839-4E5B-B500-9FCDB8C062B8}" srcId="{AF09DF39-1C24-4F5B-AE20-07DC558D20B3}" destId="{BDB002C2-EA2A-4B1A-93B3-60A25ACEE14A}" srcOrd="0" destOrd="0" parTransId="{4BF9C43D-43CB-4E79-9C74-5F8F7319CFC8}" sibTransId="{717022BA-EE4E-4D2B-B0C2-29929FDB04D4}"/>
    <dgm:cxn modelId="{FB823B4C-93AD-4E02-B084-7E8363423470}" srcId="{ED9381F0-3421-4DE3-BD61-8A46D8D6F630}" destId="{2D2E8DF3-E5CA-423E-9119-42982173522A}" srcOrd="2" destOrd="0" parTransId="{4811BEFD-8032-45FD-A431-E7CD114EB752}" sibTransId="{151A708B-8B90-4E79-A287-68F0D5495209}"/>
    <dgm:cxn modelId="{F5E7744C-770B-4E6B-82CC-1C8C38645D25}" type="presOf" srcId="{BBEAFCC0-AC06-4530-AD0B-3294A962BF09}" destId="{E0C5BFDB-5D3C-4261-AA27-5F623CD4BF5D}" srcOrd="0" destOrd="0" presId="urn:microsoft.com/office/officeart/2005/8/layout/lProcess3"/>
    <dgm:cxn modelId="{4A9AF24D-29F5-47D8-BEC7-591867B2A210}" type="presOf" srcId="{1262FE47-898A-49C0-95F9-D14AC4652817}" destId="{87ADCC0A-9DAC-41DA-B6CE-3557CC5088CE}" srcOrd="0" destOrd="0" presId="urn:microsoft.com/office/officeart/2005/8/layout/lProcess3"/>
    <dgm:cxn modelId="{61BBD54E-F296-44BF-AB40-885CE2F047D8}" srcId="{93AEE558-6A4C-4A6B-A25C-92CAD5B8EBC7}" destId="{58AFCA9F-2CE4-458B-BD1E-FDCD52D34ADA}" srcOrd="0" destOrd="0" parTransId="{88136BFF-BD57-4186-9712-C3CA7AE20C9B}" sibTransId="{C54EF53F-6D47-4933-8340-7B7F886F8DA7}"/>
    <dgm:cxn modelId="{6B0D967B-9F39-4270-A7FA-279F2E5B9648}" type="presOf" srcId="{2D2E8DF3-E5CA-423E-9119-42982173522A}" destId="{9C7629EB-BA54-4792-9050-72AB638564A0}" srcOrd="0" destOrd="0" presId="urn:microsoft.com/office/officeart/2005/8/layout/lProcess3"/>
    <dgm:cxn modelId="{18776C9A-5F78-466B-922D-8AD82A9B1656}" type="presOf" srcId="{93AEE558-6A4C-4A6B-A25C-92CAD5B8EBC7}" destId="{0D742E0F-A2C2-4555-9DC3-B5D32C3CCC03}" srcOrd="0" destOrd="0" presId="urn:microsoft.com/office/officeart/2005/8/layout/lProcess3"/>
    <dgm:cxn modelId="{E9AF11A4-C165-4084-9544-78D545BA8278}" type="presOf" srcId="{58AFCA9F-2CE4-458B-BD1E-FDCD52D34ADA}" destId="{5B757966-DF32-4A00-996B-FDE8A2C65DFF}" srcOrd="0" destOrd="0" presId="urn:microsoft.com/office/officeart/2005/8/layout/lProcess3"/>
    <dgm:cxn modelId="{DBBC20AB-5BF5-4E01-8925-1B3DB13338DD}" srcId="{ED9381F0-3421-4DE3-BD61-8A46D8D6F630}" destId="{93AEE558-6A4C-4A6B-A25C-92CAD5B8EBC7}" srcOrd="1" destOrd="0" parTransId="{0EC7D0DF-655A-4DF2-834E-866AD691503F}" sibTransId="{936C1D8C-77D0-40D9-AFAA-FC27EF9B28CC}"/>
    <dgm:cxn modelId="{11A6C2B0-C4C3-4B94-B95E-C2FF6B486FFC}" type="presOf" srcId="{12090B0B-19DD-4E14-97E3-5FD5F3749BE6}" destId="{E41FC757-0722-4C34-9366-A6F3309CF0EB}" srcOrd="0" destOrd="0" presId="urn:microsoft.com/office/officeart/2005/8/layout/lProcess3"/>
    <dgm:cxn modelId="{3EF0D7B3-3B0D-4AD0-9E67-FEC6B51CB7AD}" srcId="{AF09DF39-1C24-4F5B-AE20-07DC558D20B3}" destId="{BBEAFCC0-AC06-4530-AD0B-3294A962BF09}" srcOrd="1" destOrd="0" parTransId="{D0B7D543-74C5-4535-8FA6-2F55687FA5CB}" sibTransId="{F79985BC-496F-4D84-B422-26EDB76A1156}"/>
    <dgm:cxn modelId="{C3D032B5-8441-416A-B6C4-4A0B52C5D3FE}" type="presOf" srcId="{EE97503F-A713-4DF0-8AE5-21AAFE5EE009}" destId="{65DE81FB-1DC2-408B-809E-EE0C557E2530}" srcOrd="0" destOrd="0" presId="urn:microsoft.com/office/officeart/2005/8/layout/lProcess3"/>
    <dgm:cxn modelId="{FD08B4BA-A242-4CCE-9D04-101AD2A7ABBF}" type="presOf" srcId="{A7AE0FDC-3FB5-477B-A8F3-AD09C21D92F2}" destId="{803ABEBC-0B7D-4B3E-9D76-65D892C332EE}" srcOrd="0" destOrd="0" presId="urn:microsoft.com/office/officeart/2005/8/layout/lProcess3"/>
    <dgm:cxn modelId="{8BC32BBB-C7B7-4E9B-B791-32C09E024242}" type="presOf" srcId="{BDB002C2-EA2A-4B1A-93B3-60A25ACEE14A}" destId="{4818E34D-35FC-4172-A94B-6C5D5521857C}" srcOrd="0" destOrd="0" presId="urn:microsoft.com/office/officeart/2005/8/layout/lProcess3"/>
    <dgm:cxn modelId="{962F45BF-E1EE-4C68-9833-265B15906269}" srcId="{DB591377-F438-441E-AE7D-E50C92D48B72}" destId="{1262FE47-898A-49C0-95F9-D14AC4652817}" srcOrd="0" destOrd="0" parTransId="{550E563F-CA21-45EB-95EE-8EA3D6ADDE1F}" sibTransId="{7176EEB0-D1A0-438E-BA38-0FAFD244AA55}"/>
    <dgm:cxn modelId="{D00972D5-021E-41B5-8B36-CCDDCE7597EF}" srcId="{93AEE558-6A4C-4A6B-A25C-92CAD5B8EBC7}" destId="{12090B0B-19DD-4E14-97E3-5FD5F3749BE6}" srcOrd="1" destOrd="0" parTransId="{803741BA-F6B3-4631-8271-D2A14C9DF836}" sibTransId="{1D2D5DCA-2756-4755-888D-B5F5FF3D1181}"/>
    <dgm:cxn modelId="{1692C3F1-A0A6-4311-A4DE-6182FE761CE4}" srcId="{ED9381F0-3421-4DE3-BD61-8A46D8D6F630}" destId="{DB591377-F438-441E-AE7D-E50C92D48B72}" srcOrd="0" destOrd="0" parTransId="{328DAF03-CAD3-4A73-B6B7-B2C49B12AEC9}" sibTransId="{CDA41D3D-147A-4393-843F-71FA7A5BC33F}"/>
    <dgm:cxn modelId="{6F168F7C-B224-48BD-9CD0-92EEAA5EB50C}" type="presParOf" srcId="{59A00579-9C90-4722-B696-CCE936C1517C}" destId="{CFFF0CB2-DDFF-4C90-A8D2-CBE5B4526C70}" srcOrd="0" destOrd="0" presId="urn:microsoft.com/office/officeart/2005/8/layout/lProcess3"/>
    <dgm:cxn modelId="{CF11FA2A-6004-4D23-A806-13CD7123FD3B}" type="presParOf" srcId="{CFFF0CB2-DDFF-4C90-A8D2-CBE5B4526C70}" destId="{CD6F191A-47B8-423D-BA51-1A5D91AB99D9}" srcOrd="0" destOrd="0" presId="urn:microsoft.com/office/officeart/2005/8/layout/lProcess3"/>
    <dgm:cxn modelId="{36F12E61-819D-465C-A483-68627AD314EC}" type="presParOf" srcId="{CFFF0CB2-DDFF-4C90-A8D2-CBE5B4526C70}" destId="{88D518B0-1F9B-4EC5-A971-42129542BAE6}" srcOrd="1" destOrd="0" presId="urn:microsoft.com/office/officeart/2005/8/layout/lProcess3"/>
    <dgm:cxn modelId="{798ABE54-3985-4BAC-B787-D1DBF737DB24}" type="presParOf" srcId="{CFFF0CB2-DDFF-4C90-A8D2-CBE5B4526C70}" destId="{87ADCC0A-9DAC-41DA-B6CE-3557CC5088CE}" srcOrd="2" destOrd="0" presId="urn:microsoft.com/office/officeart/2005/8/layout/lProcess3"/>
    <dgm:cxn modelId="{BCEA6BFF-7273-40B0-B226-1B14F2B8FBD9}" type="presParOf" srcId="{CFFF0CB2-DDFF-4C90-A8D2-CBE5B4526C70}" destId="{CB69109C-F4A1-4504-A3D7-9726B265F67F}" srcOrd="3" destOrd="0" presId="urn:microsoft.com/office/officeart/2005/8/layout/lProcess3"/>
    <dgm:cxn modelId="{3738F54C-3A63-4A80-912F-D6FC4A69A52D}" type="presParOf" srcId="{CFFF0CB2-DDFF-4C90-A8D2-CBE5B4526C70}" destId="{803ABEBC-0B7D-4B3E-9D76-65D892C332EE}" srcOrd="4" destOrd="0" presId="urn:microsoft.com/office/officeart/2005/8/layout/lProcess3"/>
    <dgm:cxn modelId="{406D0E6A-ECEB-48A5-857E-573B2B0DC52E}" type="presParOf" srcId="{59A00579-9C90-4722-B696-CCE936C1517C}" destId="{D99831A4-4A8C-41EA-88AC-170BC7D82DAD}" srcOrd="1" destOrd="0" presId="urn:microsoft.com/office/officeart/2005/8/layout/lProcess3"/>
    <dgm:cxn modelId="{6E729F10-84B1-4972-956B-80DF97E74ECE}" type="presParOf" srcId="{59A00579-9C90-4722-B696-CCE936C1517C}" destId="{BF0C38EE-8D82-4AB4-8FD7-833564C0D5BD}" srcOrd="2" destOrd="0" presId="urn:microsoft.com/office/officeart/2005/8/layout/lProcess3"/>
    <dgm:cxn modelId="{43CE552C-7B53-4A25-9CC4-054D21693D57}" type="presParOf" srcId="{BF0C38EE-8D82-4AB4-8FD7-833564C0D5BD}" destId="{0D742E0F-A2C2-4555-9DC3-B5D32C3CCC03}" srcOrd="0" destOrd="0" presId="urn:microsoft.com/office/officeart/2005/8/layout/lProcess3"/>
    <dgm:cxn modelId="{3256E9E9-ABA5-47A4-BA4D-23CD91FFDA54}" type="presParOf" srcId="{BF0C38EE-8D82-4AB4-8FD7-833564C0D5BD}" destId="{CEFE3181-ADD9-4FDE-AD1C-76F6181D5260}" srcOrd="1" destOrd="0" presId="urn:microsoft.com/office/officeart/2005/8/layout/lProcess3"/>
    <dgm:cxn modelId="{4A971DB1-50F5-42D5-A880-4C63954C723F}" type="presParOf" srcId="{BF0C38EE-8D82-4AB4-8FD7-833564C0D5BD}" destId="{5B757966-DF32-4A00-996B-FDE8A2C65DFF}" srcOrd="2" destOrd="0" presId="urn:microsoft.com/office/officeart/2005/8/layout/lProcess3"/>
    <dgm:cxn modelId="{EFAB49DF-02E7-407A-8938-9A7CC7904CBF}" type="presParOf" srcId="{BF0C38EE-8D82-4AB4-8FD7-833564C0D5BD}" destId="{365F31E8-4976-4DF9-8F6E-B3D15CFF12BD}" srcOrd="3" destOrd="0" presId="urn:microsoft.com/office/officeart/2005/8/layout/lProcess3"/>
    <dgm:cxn modelId="{ED6F2B91-44CA-493F-8CE6-9710EBBD6883}" type="presParOf" srcId="{BF0C38EE-8D82-4AB4-8FD7-833564C0D5BD}" destId="{E41FC757-0722-4C34-9366-A6F3309CF0EB}" srcOrd="4" destOrd="0" presId="urn:microsoft.com/office/officeart/2005/8/layout/lProcess3"/>
    <dgm:cxn modelId="{C06DA3E5-9CCF-4904-9CA9-DF21E8DDEFA1}" type="presParOf" srcId="{59A00579-9C90-4722-B696-CCE936C1517C}" destId="{09480F18-C55D-4B86-88DF-3E790A7FFAE1}" srcOrd="3" destOrd="0" presId="urn:microsoft.com/office/officeart/2005/8/layout/lProcess3"/>
    <dgm:cxn modelId="{46C5E081-7985-4B66-9737-951120C31B57}" type="presParOf" srcId="{59A00579-9C90-4722-B696-CCE936C1517C}" destId="{D735AB98-D55C-43EB-9F48-39EEC9C8840C}" srcOrd="4" destOrd="0" presId="urn:microsoft.com/office/officeart/2005/8/layout/lProcess3"/>
    <dgm:cxn modelId="{4A80ACC6-5505-4D5D-B35E-37D98D6A7294}" type="presParOf" srcId="{D735AB98-D55C-43EB-9F48-39EEC9C8840C}" destId="{9C7629EB-BA54-4792-9050-72AB638564A0}" srcOrd="0" destOrd="0" presId="urn:microsoft.com/office/officeart/2005/8/layout/lProcess3"/>
    <dgm:cxn modelId="{1DC10DF2-175E-4530-8626-BB4CDDC430CA}" type="presParOf" srcId="{D735AB98-D55C-43EB-9F48-39EEC9C8840C}" destId="{6E3AC427-B87F-4501-A379-11BE09108C24}" srcOrd="1" destOrd="0" presId="urn:microsoft.com/office/officeart/2005/8/layout/lProcess3"/>
    <dgm:cxn modelId="{625DD615-9EEE-48B1-8378-16F24F73E0E4}" type="presParOf" srcId="{D735AB98-D55C-43EB-9F48-39EEC9C8840C}" destId="{65DE81FB-1DC2-408B-809E-EE0C557E2530}" srcOrd="2" destOrd="0" presId="urn:microsoft.com/office/officeart/2005/8/layout/lProcess3"/>
    <dgm:cxn modelId="{B4679A88-1804-4BC5-A743-2506F63FAEF8}" type="presParOf" srcId="{D735AB98-D55C-43EB-9F48-39EEC9C8840C}" destId="{138B9F74-BFD9-4109-80A4-252D9785FCC1}" srcOrd="3" destOrd="0" presId="urn:microsoft.com/office/officeart/2005/8/layout/lProcess3"/>
    <dgm:cxn modelId="{CDCCBD07-E8E7-4243-B2E6-1130563882C3}" type="presParOf" srcId="{D735AB98-D55C-43EB-9F48-39EEC9C8840C}" destId="{A5F66EDF-F790-401A-9A53-1DC138810A14}" srcOrd="4" destOrd="0" presId="urn:microsoft.com/office/officeart/2005/8/layout/lProcess3"/>
    <dgm:cxn modelId="{CBAA8CE8-EFB7-4B94-A64B-24865DCF0BE4}" type="presParOf" srcId="{59A00579-9C90-4722-B696-CCE936C1517C}" destId="{98EF6EFB-C0ED-41DF-93DF-E48095F10669}" srcOrd="5" destOrd="0" presId="urn:microsoft.com/office/officeart/2005/8/layout/lProcess3"/>
    <dgm:cxn modelId="{3A318EF1-B118-4D28-A507-1F487C3EE29C}" type="presParOf" srcId="{59A00579-9C90-4722-B696-CCE936C1517C}" destId="{B3187D09-41C6-4805-AEE5-6483630B1FA7}" srcOrd="6" destOrd="0" presId="urn:microsoft.com/office/officeart/2005/8/layout/lProcess3"/>
    <dgm:cxn modelId="{54C8FCDD-9274-444F-95D6-ED9DECDE9DD3}" type="presParOf" srcId="{B3187D09-41C6-4805-AEE5-6483630B1FA7}" destId="{05EF35E5-E736-44A7-B3D0-7C40BA564277}" srcOrd="0" destOrd="0" presId="urn:microsoft.com/office/officeart/2005/8/layout/lProcess3"/>
    <dgm:cxn modelId="{F5E55675-291C-4974-B78F-CEC393993BC2}" type="presParOf" srcId="{B3187D09-41C6-4805-AEE5-6483630B1FA7}" destId="{25975861-B046-4FD9-92BD-B5EBB595337F}" srcOrd="1" destOrd="0" presId="urn:microsoft.com/office/officeart/2005/8/layout/lProcess3"/>
    <dgm:cxn modelId="{2FCF6A30-7605-4BE1-BD79-67CF38D0B749}" type="presParOf" srcId="{B3187D09-41C6-4805-AEE5-6483630B1FA7}" destId="{4818E34D-35FC-4172-A94B-6C5D5521857C}" srcOrd="2" destOrd="0" presId="urn:microsoft.com/office/officeart/2005/8/layout/lProcess3"/>
    <dgm:cxn modelId="{0D765777-5FA2-424D-AC94-FC136866DC4A}" type="presParOf" srcId="{B3187D09-41C6-4805-AEE5-6483630B1FA7}" destId="{FC17B2EC-D5E6-4C28-92FE-09108B211FA8}" srcOrd="3" destOrd="0" presId="urn:microsoft.com/office/officeart/2005/8/layout/lProcess3"/>
    <dgm:cxn modelId="{0CB4EFD5-EF99-41A2-B726-8CE1AA01EF9E}" type="presParOf" srcId="{B3187D09-41C6-4805-AEE5-6483630B1FA7}" destId="{E0C5BFDB-5D3C-4261-AA27-5F623CD4BF5D}"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E994F4-CC64-40B6-B3BF-8BE052C28EEB}" type="doc">
      <dgm:prSet loTypeId="urn:microsoft.com/office/officeart/2005/8/layout/chevronAccent+Icon" loCatId="officeonline" qsTypeId="urn:microsoft.com/office/officeart/2005/8/quickstyle/simple1" qsCatId="simple" csTypeId="urn:microsoft.com/office/officeart/2005/8/colors/accent0_3" csCatId="mainScheme" phldr="1"/>
      <dgm:spPr/>
    </dgm:pt>
    <dgm:pt modelId="{CC062878-7DFC-46B8-9892-465A2D6D5FF6}">
      <dgm:prSet phldrT="[Text]"/>
      <dgm:spPr/>
      <dgm:t>
        <a:bodyPr/>
        <a:lstStyle/>
        <a:p>
          <a:r>
            <a:rPr lang="en-US"/>
            <a:t>Emulate3D</a:t>
          </a:r>
        </a:p>
      </dgm:t>
    </dgm:pt>
    <dgm:pt modelId="{F4D24032-76E6-4536-A1ED-3A043AF4197F}" type="parTrans" cxnId="{FE67511C-9611-4B38-A38A-387FDB7DCA1E}">
      <dgm:prSet/>
      <dgm:spPr/>
      <dgm:t>
        <a:bodyPr/>
        <a:lstStyle/>
        <a:p>
          <a:endParaRPr lang="en-US"/>
        </a:p>
      </dgm:t>
    </dgm:pt>
    <dgm:pt modelId="{C411D45F-C9CA-4002-9D22-329DDF7EECA0}" type="sibTrans" cxnId="{FE67511C-9611-4B38-A38A-387FDB7DCA1E}">
      <dgm:prSet/>
      <dgm:spPr/>
      <dgm:t>
        <a:bodyPr/>
        <a:lstStyle/>
        <a:p>
          <a:endParaRPr lang="en-US"/>
        </a:p>
      </dgm:t>
    </dgm:pt>
    <dgm:pt modelId="{3456F066-0201-48DE-B357-93E815256251}">
      <dgm:prSet phldrT="[Text]"/>
      <dgm:spPr/>
      <dgm:t>
        <a:bodyPr/>
        <a:lstStyle/>
        <a:p>
          <a:r>
            <a:rPr lang="en-US"/>
            <a:t>Component Research</a:t>
          </a:r>
        </a:p>
      </dgm:t>
    </dgm:pt>
    <dgm:pt modelId="{59A4B8E3-2977-42AF-ADAA-D5B2C3AB90DA}" type="parTrans" cxnId="{70ADE43F-141E-4710-9F3C-AC65820440D3}">
      <dgm:prSet/>
      <dgm:spPr/>
      <dgm:t>
        <a:bodyPr/>
        <a:lstStyle/>
        <a:p>
          <a:endParaRPr lang="en-US"/>
        </a:p>
      </dgm:t>
    </dgm:pt>
    <dgm:pt modelId="{84606824-023F-47B6-967D-1CAEAFAEFC74}" type="sibTrans" cxnId="{70ADE43F-141E-4710-9F3C-AC65820440D3}">
      <dgm:prSet/>
      <dgm:spPr/>
      <dgm:t>
        <a:bodyPr/>
        <a:lstStyle/>
        <a:p>
          <a:endParaRPr lang="en-US"/>
        </a:p>
      </dgm:t>
    </dgm:pt>
    <dgm:pt modelId="{50C52D70-8C7F-4B2A-84F9-A2BBD025B719}">
      <dgm:prSet phldrT="[Text]"/>
      <dgm:spPr/>
      <dgm:t>
        <a:bodyPr/>
        <a:lstStyle/>
        <a:p>
          <a:r>
            <a:rPr lang="en-US"/>
            <a:t>PLC Learning Course</a:t>
          </a:r>
        </a:p>
      </dgm:t>
    </dgm:pt>
    <dgm:pt modelId="{154927EE-C029-4F15-B6B2-669781772F69}" type="parTrans" cxnId="{92DAE95B-348B-4C3F-BC12-49430C8B98A7}">
      <dgm:prSet/>
      <dgm:spPr/>
      <dgm:t>
        <a:bodyPr/>
        <a:lstStyle/>
        <a:p>
          <a:endParaRPr lang="en-US"/>
        </a:p>
      </dgm:t>
    </dgm:pt>
    <dgm:pt modelId="{A86D5F40-B74D-4CD0-BEA1-E7B20EC5E686}" type="sibTrans" cxnId="{92DAE95B-348B-4C3F-BC12-49430C8B98A7}">
      <dgm:prSet/>
      <dgm:spPr/>
      <dgm:t>
        <a:bodyPr/>
        <a:lstStyle/>
        <a:p>
          <a:endParaRPr lang="en-US"/>
        </a:p>
      </dgm:t>
    </dgm:pt>
    <dgm:pt modelId="{80E574C9-A572-4035-9419-C34FD1ED7B1C}" type="pres">
      <dgm:prSet presAssocID="{80E994F4-CC64-40B6-B3BF-8BE052C28EEB}" presName="Name0" presStyleCnt="0">
        <dgm:presLayoutVars>
          <dgm:dir/>
          <dgm:resizeHandles val="exact"/>
        </dgm:presLayoutVars>
      </dgm:prSet>
      <dgm:spPr/>
    </dgm:pt>
    <dgm:pt modelId="{EE25D9BB-4F4A-43D6-9707-103CEFE00EB8}" type="pres">
      <dgm:prSet presAssocID="{CC062878-7DFC-46B8-9892-465A2D6D5FF6}" presName="composite" presStyleCnt="0"/>
      <dgm:spPr/>
    </dgm:pt>
    <dgm:pt modelId="{2AD97C57-12A5-49E8-85EF-0740FA595812}" type="pres">
      <dgm:prSet presAssocID="{CC062878-7DFC-46B8-9892-465A2D6D5FF6}" presName="bgChev" presStyleLbl="node1" presStyleIdx="0" presStyleCnt="3"/>
      <dgm:spPr/>
    </dgm:pt>
    <dgm:pt modelId="{215B7E1F-BD6F-4EE1-BEAB-9271B146A586}" type="pres">
      <dgm:prSet presAssocID="{CC062878-7DFC-46B8-9892-465A2D6D5FF6}" presName="txNode" presStyleLbl="fgAcc1" presStyleIdx="0" presStyleCnt="3">
        <dgm:presLayoutVars>
          <dgm:bulletEnabled val="1"/>
        </dgm:presLayoutVars>
      </dgm:prSet>
      <dgm:spPr/>
    </dgm:pt>
    <dgm:pt modelId="{66A60F67-65C1-449F-ABDD-E47AFEE71288}" type="pres">
      <dgm:prSet presAssocID="{C411D45F-C9CA-4002-9D22-329DDF7EECA0}" presName="compositeSpace" presStyleCnt="0"/>
      <dgm:spPr/>
    </dgm:pt>
    <dgm:pt modelId="{1BBB4113-0FAD-4BB5-81E1-51D3607A1010}" type="pres">
      <dgm:prSet presAssocID="{3456F066-0201-48DE-B357-93E815256251}" presName="composite" presStyleCnt="0"/>
      <dgm:spPr/>
    </dgm:pt>
    <dgm:pt modelId="{FFBF2E5A-AA79-478F-933A-7674967F6873}" type="pres">
      <dgm:prSet presAssocID="{3456F066-0201-48DE-B357-93E815256251}" presName="bgChev" presStyleLbl="node1" presStyleIdx="1" presStyleCnt="3"/>
      <dgm:spPr/>
    </dgm:pt>
    <dgm:pt modelId="{97513259-7CF7-4139-8261-80C9D9FFFEB6}" type="pres">
      <dgm:prSet presAssocID="{3456F066-0201-48DE-B357-93E815256251}" presName="txNode" presStyleLbl="fgAcc1" presStyleIdx="1" presStyleCnt="3">
        <dgm:presLayoutVars>
          <dgm:bulletEnabled val="1"/>
        </dgm:presLayoutVars>
      </dgm:prSet>
      <dgm:spPr/>
    </dgm:pt>
    <dgm:pt modelId="{C704D8CB-E2AB-4D32-8414-7011E1DF96F6}" type="pres">
      <dgm:prSet presAssocID="{84606824-023F-47B6-967D-1CAEAFAEFC74}" presName="compositeSpace" presStyleCnt="0"/>
      <dgm:spPr/>
    </dgm:pt>
    <dgm:pt modelId="{1FAA3C5B-C9E2-4215-951E-BBC64A70484E}" type="pres">
      <dgm:prSet presAssocID="{50C52D70-8C7F-4B2A-84F9-A2BBD025B719}" presName="composite" presStyleCnt="0"/>
      <dgm:spPr/>
    </dgm:pt>
    <dgm:pt modelId="{A08CF825-CD7A-479B-8B0D-253760837F70}" type="pres">
      <dgm:prSet presAssocID="{50C52D70-8C7F-4B2A-84F9-A2BBD025B719}" presName="bgChev" presStyleLbl="node1" presStyleIdx="2" presStyleCnt="3"/>
      <dgm:spPr/>
    </dgm:pt>
    <dgm:pt modelId="{4D5BAAF0-1A75-45CE-BE93-7812C7F80BFA}" type="pres">
      <dgm:prSet presAssocID="{50C52D70-8C7F-4B2A-84F9-A2BBD025B719}" presName="txNode" presStyleLbl="fgAcc1" presStyleIdx="2" presStyleCnt="3">
        <dgm:presLayoutVars>
          <dgm:bulletEnabled val="1"/>
        </dgm:presLayoutVars>
      </dgm:prSet>
      <dgm:spPr/>
    </dgm:pt>
  </dgm:ptLst>
  <dgm:cxnLst>
    <dgm:cxn modelId="{FE67511C-9611-4B38-A38A-387FDB7DCA1E}" srcId="{80E994F4-CC64-40B6-B3BF-8BE052C28EEB}" destId="{CC062878-7DFC-46B8-9892-465A2D6D5FF6}" srcOrd="0" destOrd="0" parTransId="{F4D24032-76E6-4536-A1ED-3A043AF4197F}" sibTransId="{C411D45F-C9CA-4002-9D22-329DDF7EECA0}"/>
    <dgm:cxn modelId="{D96CBC32-8681-47B2-9978-1CF843785411}" type="presOf" srcId="{3456F066-0201-48DE-B357-93E815256251}" destId="{97513259-7CF7-4139-8261-80C9D9FFFEB6}" srcOrd="0" destOrd="0" presId="urn:microsoft.com/office/officeart/2005/8/layout/chevronAccent+Icon"/>
    <dgm:cxn modelId="{70ADE43F-141E-4710-9F3C-AC65820440D3}" srcId="{80E994F4-CC64-40B6-B3BF-8BE052C28EEB}" destId="{3456F066-0201-48DE-B357-93E815256251}" srcOrd="1" destOrd="0" parTransId="{59A4B8E3-2977-42AF-ADAA-D5B2C3AB90DA}" sibTransId="{84606824-023F-47B6-967D-1CAEAFAEFC74}"/>
    <dgm:cxn modelId="{92DAE95B-348B-4C3F-BC12-49430C8B98A7}" srcId="{80E994F4-CC64-40B6-B3BF-8BE052C28EEB}" destId="{50C52D70-8C7F-4B2A-84F9-A2BBD025B719}" srcOrd="2" destOrd="0" parTransId="{154927EE-C029-4F15-B6B2-669781772F69}" sibTransId="{A86D5F40-B74D-4CD0-BEA1-E7B20EC5E686}"/>
    <dgm:cxn modelId="{B79C8248-5F3B-40F9-933A-16592D4FFC36}" type="presOf" srcId="{50C52D70-8C7F-4B2A-84F9-A2BBD025B719}" destId="{4D5BAAF0-1A75-45CE-BE93-7812C7F80BFA}" srcOrd="0" destOrd="0" presId="urn:microsoft.com/office/officeart/2005/8/layout/chevronAccent+Icon"/>
    <dgm:cxn modelId="{308343B1-CCFD-45AF-A7F3-BB28F8F2D7C5}" type="presOf" srcId="{CC062878-7DFC-46B8-9892-465A2D6D5FF6}" destId="{215B7E1F-BD6F-4EE1-BEAB-9271B146A586}" srcOrd="0" destOrd="0" presId="urn:microsoft.com/office/officeart/2005/8/layout/chevronAccent+Icon"/>
    <dgm:cxn modelId="{30DE47B9-E68A-4F3D-999A-B5265A928AA4}" type="presOf" srcId="{80E994F4-CC64-40B6-B3BF-8BE052C28EEB}" destId="{80E574C9-A572-4035-9419-C34FD1ED7B1C}" srcOrd="0" destOrd="0" presId="urn:microsoft.com/office/officeart/2005/8/layout/chevronAccent+Icon"/>
    <dgm:cxn modelId="{CDF0F05E-48A1-45A7-961E-EF9D4B069F37}" type="presParOf" srcId="{80E574C9-A572-4035-9419-C34FD1ED7B1C}" destId="{EE25D9BB-4F4A-43D6-9707-103CEFE00EB8}" srcOrd="0" destOrd="0" presId="urn:microsoft.com/office/officeart/2005/8/layout/chevronAccent+Icon"/>
    <dgm:cxn modelId="{2832A409-48C9-4E48-9F8A-7F1807EBD75C}" type="presParOf" srcId="{EE25D9BB-4F4A-43D6-9707-103CEFE00EB8}" destId="{2AD97C57-12A5-49E8-85EF-0740FA595812}" srcOrd="0" destOrd="0" presId="urn:microsoft.com/office/officeart/2005/8/layout/chevronAccent+Icon"/>
    <dgm:cxn modelId="{5CE98FA7-3F1C-4892-80B1-5276C7A2E2EB}" type="presParOf" srcId="{EE25D9BB-4F4A-43D6-9707-103CEFE00EB8}" destId="{215B7E1F-BD6F-4EE1-BEAB-9271B146A586}" srcOrd="1" destOrd="0" presId="urn:microsoft.com/office/officeart/2005/8/layout/chevronAccent+Icon"/>
    <dgm:cxn modelId="{14BFDD80-0708-499C-BF22-EF2B8579A641}" type="presParOf" srcId="{80E574C9-A572-4035-9419-C34FD1ED7B1C}" destId="{66A60F67-65C1-449F-ABDD-E47AFEE71288}" srcOrd="1" destOrd="0" presId="urn:microsoft.com/office/officeart/2005/8/layout/chevronAccent+Icon"/>
    <dgm:cxn modelId="{6721F04E-F83E-4DAD-970B-6BB799828C1C}" type="presParOf" srcId="{80E574C9-A572-4035-9419-C34FD1ED7B1C}" destId="{1BBB4113-0FAD-4BB5-81E1-51D3607A1010}" srcOrd="2" destOrd="0" presId="urn:microsoft.com/office/officeart/2005/8/layout/chevronAccent+Icon"/>
    <dgm:cxn modelId="{F6F16719-B8DB-43D8-9F0A-AD8D83B78B18}" type="presParOf" srcId="{1BBB4113-0FAD-4BB5-81E1-51D3607A1010}" destId="{FFBF2E5A-AA79-478F-933A-7674967F6873}" srcOrd="0" destOrd="0" presId="urn:microsoft.com/office/officeart/2005/8/layout/chevronAccent+Icon"/>
    <dgm:cxn modelId="{570F7FAE-59AB-458C-9248-11C562601087}" type="presParOf" srcId="{1BBB4113-0FAD-4BB5-81E1-51D3607A1010}" destId="{97513259-7CF7-4139-8261-80C9D9FFFEB6}" srcOrd="1" destOrd="0" presId="urn:microsoft.com/office/officeart/2005/8/layout/chevronAccent+Icon"/>
    <dgm:cxn modelId="{D4187BB2-28E0-4C9C-B679-5596A1F68B90}" type="presParOf" srcId="{80E574C9-A572-4035-9419-C34FD1ED7B1C}" destId="{C704D8CB-E2AB-4D32-8414-7011E1DF96F6}" srcOrd="3" destOrd="0" presId="urn:microsoft.com/office/officeart/2005/8/layout/chevronAccent+Icon"/>
    <dgm:cxn modelId="{991F5E8F-3C2D-449D-A67A-40E5FCB47A8C}" type="presParOf" srcId="{80E574C9-A572-4035-9419-C34FD1ED7B1C}" destId="{1FAA3C5B-C9E2-4215-951E-BBC64A70484E}" srcOrd="4" destOrd="0" presId="urn:microsoft.com/office/officeart/2005/8/layout/chevronAccent+Icon"/>
    <dgm:cxn modelId="{451035BF-2272-40CB-BE1C-B00EA58A7C6C}" type="presParOf" srcId="{1FAA3C5B-C9E2-4215-951E-BBC64A70484E}" destId="{A08CF825-CD7A-479B-8B0D-253760837F70}" srcOrd="0" destOrd="0" presId="urn:microsoft.com/office/officeart/2005/8/layout/chevronAccent+Icon"/>
    <dgm:cxn modelId="{E7F2FADE-573B-4F5A-AB1A-0C4C22659B49}" type="presParOf" srcId="{1FAA3C5B-C9E2-4215-951E-BBC64A70484E}" destId="{4D5BAAF0-1A75-45CE-BE93-7812C7F80BFA}"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F3C0B03-6267-A347-BABE-4A2FFFDF8FC0}"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en-US"/>
        </a:p>
      </dgm:t>
    </dgm:pt>
    <dgm:pt modelId="{6202950E-F8DA-254C-AF0D-B25E58070C86}">
      <dgm:prSet custT="1"/>
      <dgm:spPr>
        <a:ln w="50800">
          <a:solidFill>
            <a:schemeClr val="lt2">
              <a:hueOff val="0"/>
              <a:satOff val="0"/>
              <a:lumOff val="0"/>
            </a:schemeClr>
          </a:solidFill>
        </a:ln>
      </dgm:spPr>
      <dgm:t>
        <a:bodyPr/>
        <a:lstStyle/>
        <a:p>
          <a:r>
            <a:rPr lang="en-US" sz="2800"/>
            <a:t>“</a:t>
          </a:r>
          <a:r>
            <a:rPr lang="en-US" sz="2800" b="0" i="0"/>
            <a:t>Working together, we'll drive better outcomes and achieve results.</a:t>
          </a:r>
          <a:r>
            <a:rPr lang="en-US" sz="2800"/>
            <a:t>”</a:t>
          </a:r>
        </a:p>
        <a:p>
          <a:r>
            <a:rPr lang="en-US" sz="2800"/>
            <a:t>- Rockwell Automation</a:t>
          </a:r>
        </a:p>
      </dgm:t>
    </dgm:pt>
    <dgm:pt modelId="{0CA4FFFB-BAE7-0E4F-AE67-DBE267D2238A}" type="parTrans" cxnId="{F9498499-39ED-EC43-B24F-E367369B5702}">
      <dgm:prSet/>
      <dgm:spPr/>
      <dgm:t>
        <a:bodyPr/>
        <a:lstStyle/>
        <a:p>
          <a:endParaRPr lang="en-US"/>
        </a:p>
      </dgm:t>
    </dgm:pt>
    <dgm:pt modelId="{2E5F78BF-5AA3-0D4B-9B8E-82FA47C06192}" type="sibTrans" cxnId="{F9498499-39ED-EC43-B24F-E367369B5702}">
      <dgm:prSet/>
      <dgm:spPr/>
      <dgm:t>
        <a:bodyPr/>
        <a:lstStyle/>
        <a:p>
          <a:endParaRPr lang="en-US"/>
        </a:p>
      </dgm:t>
    </dgm:pt>
    <dgm:pt modelId="{F1E77E1F-0696-054F-80A0-D9CBBD21D6D4}" type="pres">
      <dgm:prSet presAssocID="{FF3C0B03-6267-A347-BABE-4A2FFFDF8FC0}" presName="linear" presStyleCnt="0">
        <dgm:presLayoutVars>
          <dgm:animLvl val="lvl"/>
          <dgm:resizeHandles val="exact"/>
        </dgm:presLayoutVars>
      </dgm:prSet>
      <dgm:spPr/>
    </dgm:pt>
    <dgm:pt modelId="{05AC9B92-D20B-444F-9C85-775B346B87C8}" type="pres">
      <dgm:prSet presAssocID="{6202950E-F8DA-254C-AF0D-B25E58070C86}" presName="parentText" presStyleLbl="node1" presStyleIdx="0" presStyleCnt="1" custLinFactNeighborY="24814">
        <dgm:presLayoutVars>
          <dgm:chMax val="0"/>
          <dgm:bulletEnabled val="1"/>
        </dgm:presLayoutVars>
      </dgm:prSet>
      <dgm:spPr/>
    </dgm:pt>
  </dgm:ptLst>
  <dgm:cxnLst>
    <dgm:cxn modelId="{BDE79634-F6DE-B74D-B4A1-274FBE10A5B6}" type="presOf" srcId="{6202950E-F8DA-254C-AF0D-B25E58070C86}" destId="{05AC9B92-D20B-444F-9C85-775B346B87C8}" srcOrd="0" destOrd="0" presId="urn:microsoft.com/office/officeart/2005/8/layout/vList2"/>
    <dgm:cxn modelId="{F9498499-39ED-EC43-B24F-E367369B5702}" srcId="{FF3C0B03-6267-A347-BABE-4A2FFFDF8FC0}" destId="{6202950E-F8DA-254C-AF0D-B25E58070C86}" srcOrd="0" destOrd="0" parTransId="{0CA4FFFB-BAE7-0E4F-AE67-DBE267D2238A}" sibTransId="{2E5F78BF-5AA3-0D4B-9B8E-82FA47C06192}"/>
    <dgm:cxn modelId="{41046BF2-01A7-8442-B017-A5D2CAC22912}" type="presOf" srcId="{FF3C0B03-6267-A347-BABE-4A2FFFDF8FC0}" destId="{F1E77E1F-0696-054F-80A0-D9CBBD21D6D4}" srcOrd="0" destOrd="0" presId="urn:microsoft.com/office/officeart/2005/8/layout/vList2"/>
    <dgm:cxn modelId="{4A46CB8E-2C57-274D-843C-995437E459CB}" type="presParOf" srcId="{F1E77E1F-0696-054F-80A0-D9CBBD21D6D4}" destId="{05AC9B92-D20B-444F-9C85-775B346B87C8}"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9B92-D20B-444F-9C85-775B346B87C8}">
      <dsp:nvSpPr>
        <dsp:cNvPr id="0" name=""/>
        <dsp:cNvSpPr/>
      </dsp:nvSpPr>
      <dsp:spPr>
        <a:xfrm>
          <a:off x="0" y="269923"/>
          <a:ext cx="9753600" cy="1749150"/>
        </a:xfrm>
        <a:prstGeom prst="roundRect">
          <a:avLst/>
        </a:prstGeom>
        <a:solidFill>
          <a:schemeClr val="dk2">
            <a:hueOff val="0"/>
            <a:satOff val="0"/>
            <a:lumOff val="0"/>
            <a:alphaOff val="0"/>
          </a:schemeClr>
        </a:solidFill>
        <a:ln w="50800" cap="flat" cmpd="sng" algn="ctr">
          <a:solidFill>
            <a:schemeClr val="lt2">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0" kern="1200">
              <a:latin typeface="Arial Black"/>
            </a:rPr>
            <a:t>Educate and foster engagement in manufacturing engineering through an automated demonstration.</a:t>
          </a:r>
          <a:endParaRPr lang="en-US" sz="2800" b="0" kern="1200"/>
        </a:p>
      </dsp:txBody>
      <dsp:txXfrm>
        <a:off x="85386" y="355309"/>
        <a:ext cx="9582828" cy="1578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5F134F-5785-4162-BA7F-1C050C77700E}">
      <dsp:nvSpPr>
        <dsp:cNvPr id="0" name=""/>
        <dsp:cNvSpPr/>
      </dsp:nvSpPr>
      <dsp:spPr>
        <a:xfrm>
          <a:off x="0" y="0"/>
          <a:ext cx="9753600"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2">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8B47B68-6F42-4540-96E5-1AB971F471FF}">
      <dsp:nvSpPr>
        <dsp:cNvPr id="0" name=""/>
        <dsp:cNvSpPr/>
      </dsp:nvSpPr>
      <dsp:spPr>
        <a:xfrm>
          <a:off x="0" y="0"/>
          <a:ext cx="1950720" cy="3090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Manufacturing Process</a:t>
          </a:r>
        </a:p>
      </dsp:txBody>
      <dsp:txXfrm>
        <a:off x="0" y="0"/>
        <a:ext cx="1950720" cy="3090504"/>
      </dsp:txXfrm>
    </dsp:sp>
    <dsp:sp modelId="{CBAC6927-3E56-40BA-9E8B-461FE81A1A88}">
      <dsp:nvSpPr>
        <dsp:cNvPr id="0" name=""/>
        <dsp:cNvSpPr/>
      </dsp:nvSpPr>
      <dsp:spPr>
        <a:xfrm>
          <a:off x="2097024" y="104274"/>
          <a:ext cx="6649353" cy="109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A series of steps that converts raw materials into finished goods</a:t>
          </a:r>
        </a:p>
      </dsp:txBody>
      <dsp:txXfrm>
        <a:off x="2097024" y="104274"/>
        <a:ext cx="6649353" cy="1097237"/>
      </dsp:txXfrm>
    </dsp:sp>
    <dsp:sp modelId="{102A6F6B-4428-4C24-8005-F877C07C06C1}">
      <dsp:nvSpPr>
        <dsp:cNvPr id="0" name=""/>
        <dsp:cNvSpPr/>
      </dsp:nvSpPr>
      <dsp:spPr>
        <a:xfrm>
          <a:off x="1950720" y="1201511"/>
          <a:ext cx="780288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4A3828DD-4383-4C89-8699-5028775606AB}">
      <dsp:nvSpPr>
        <dsp:cNvPr id="0" name=""/>
        <dsp:cNvSpPr/>
      </dsp:nvSpPr>
      <dsp:spPr>
        <a:xfrm>
          <a:off x="2097024" y="1305785"/>
          <a:ext cx="6708385" cy="791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Mass production of a product</a:t>
          </a:r>
        </a:p>
      </dsp:txBody>
      <dsp:txXfrm>
        <a:off x="2097024" y="1305785"/>
        <a:ext cx="6708385" cy="791671"/>
      </dsp:txXfrm>
    </dsp:sp>
    <dsp:sp modelId="{090678CF-B782-4C0F-8B37-BAE103FB8422}">
      <dsp:nvSpPr>
        <dsp:cNvPr id="0" name=""/>
        <dsp:cNvSpPr/>
      </dsp:nvSpPr>
      <dsp:spPr>
        <a:xfrm>
          <a:off x="1950720" y="2097457"/>
          <a:ext cx="780288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A45AA76F-36BC-499C-85F3-92653692C3A9}">
      <dsp:nvSpPr>
        <dsp:cNvPr id="0" name=""/>
        <dsp:cNvSpPr/>
      </dsp:nvSpPr>
      <dsp:spPr>
        <a:xfrm>
          <a:off x="2097024" y="2201731"/>
          <a:ext cx="6345770" cy="781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Can range from manual to fully automated</a:t>
          </a:r>
        </a:p>
      </dsp:txBody>
      <dsp:txXfrm>
        <a:off x="2097024" y="2201731"/>
        <a:ext cx="6345770" cy="781494"/>
      </dsp:txXfrm>
    </dsp:sp>
    <dsp:sp modelId="{5106387B-22EC-4C7E-B1B5-2CC19263DA42}">
      <dsp:nvSpPr>
        <dsp:cNvPr id="0" name=""/>
        <dsp:cNvSpPr/>
      </dsp:nvSpPr>
      <dsp:spPr>
        <a:xfrm>
          <a:off x="1950720" y="2983225"/>
          <a:ext cx="780288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4C3A8-9608-4892-9925-CC6BCC578266}">
      <dsp:nvSpPr>
        <dsp:cNvPr id="0" name=""/>
        <dsp:cNvSpPr/>
      </dsp:nvSpPr>
      <dsp:spPr>
        <a:xfrm>
          <a:off x="0" y="12559"/>
          <a:ext cx="2014136" cy="116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608" tIns="149860" rIns="419608" bIns="149860" numCol="1" spcCol="1270" anchor="ctr" anchorCtr="0">
          <a:noAutofit/>
        </a:bodyPr>
        <a:lstStyle/>
        <a:p>
          <a:pPr marL="0" lvl="0" indent="0" algn="r" defTabSz="2622550">
            <a:lnSpc>
              <a:spcPct val="90000"/>
            </a:lnSpc>
            <a:spcBef>
              <a:spcPct val="0"/>
            </a:spcBef>
            <a:spcAft>
              <a:spcPct val="35000"/>
            </a:spcAft>
            <a:buNone/>
          </a:pPr>
          <a:r>
            <a:rPr lang="en-US" sz="5900" kern="1200"/>
            <a:t> </a:t>
          </a:r>
        </a:p>
      </dsp:txBody>
      <dsp:txXfrm>
        <a:off x="0" y="12559"/>
        <a:ext cx="2014136" cy="1168200"/>
      </dsp:txXfrm>
    </dsp:sp>
    <dsp:sp modelId="{8BF2062B-350D-452D-BB44-5B00AAC9AFB0}">
      <dsp:nvSpPr>
        <dsp:cNvPr id="0" name=""/>
        <dsp:cNvSpPr/>
      </dsp:nvSpPr>
      <dsp:spPr>
        <a:xfrm>
          <a:off x="2014136" y="12559"/>
          <a:ext cx="402827" cy="1168200"/>
        </a:xfrm>
        <a:prstGeom prst="leftBrace">
          <a:avLst>
            <a:gd name="adj1" fmla="val 35000"/>
            <a:gd name="adj2" fmla="val 50000"/>
          </a:avLst>
        </a:prstGeom>
        <a:noFill/>
        <a:ln w="12700" cap="flat" cmpd="sng" algn="ctr">
          <a:solidFill>
            <a:schemeClr val="dk2">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2BE21AF-2ADF-4666-9998-48AEBB7F1071}">
      <dsp:nvSpPr>
        <dsp:cNvPr id="0" name=""/>
        <dsp:cNvSpPr/>
      </dsp:nvSpPr>
      <dsp:spPr>
        <a:xfrm>
          <a:off x="2578094" y="12559"/>
          <a:ext cx="5478450" cy="116820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285750" lvl="1" indent="-285750" algn="l" defTabSz="1422400">
            <a:lnSpc>
              <a:spcPct val="90000"/>
            </a:lnSpc>
            <a:spcBef>
              <a:spcPct val="0"/>
            </a:spcBef>
            <a:spcAft>
              <a:spcPct val="15000"/>
            </a:spcAft>
            <a:buNone/>
          </a:pPr>
          <a:r>
            <a:rPr lang="en-US" sz="3200" kern="1200">
              <a:latin typeface="Arial" panose="020B0604020202020204" pitchFamily="34" charset="0"/>
              <a:cs typeface="Arial" panose="020B0604020202020204" pitchFamily="34" charset="0"/>
            </a:rPr>
            <a:t>	System operates with some level of user input </a:t>
          </a:r>
          <a:endParaRPr lang="en-US" sz="3200" kern="1200"/>
        </a:p>
      </dsp:txBody>
      <dsp:txXfrm>
        <a:off x="2578094" y="12559"/>
        <a:ext cx="5478450" cy="1168200"/>
      </dsp:txXfrm>
    </dsp:sp>
    <dsp:sp modelId="{55C3C779-D19C-45B4-83B6-50CB0B1D7604}">
      <dsp:nvSpPr>
        <dsp:cNvPr id="0" name=""/>
        <dsp:cNvSpPr/>
      </dsp:nvSpPr>
      <dsp:spPr>
        <a:xfrm>
          <a:off x="0" y="1575690"/>
          <a:ext cx="2014136" cy="116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608" tIns="149860" rIns="419608" bIns="149860" numCol="1" spcCol="1270" anchor="ctr" anchorCtr="0">
          <a:noAutofit/>
        </a:bodyPr>
        <a:lstStyle/>
        <a:p>
          <a:pPr marL="0" lvl="0" indent="0" algn="r" defTabSz="2622550">
            <a:lnSpc>
              <a:spcPct val="90000"/>
            </a:lnSpc>
            <a:spcBef>
              <a:spcPct val="0"/>
            </a:spcBef>
            <a:spcAft>
              <a:spcPct val="35000"/>
            </a:spcAft>
            <a:buNone/>
          </a:pPr>
          <a:r>
            <a:rPr lang="en-US" sz="5900" kern="1200"/>
            <a:t> </a:t>
          </a:r>
        </a:p>
      </dsp:txBody>
      <dsp:txXfrm>
        <a:off x="0" y="1575690"/>
        <a:ext cx="2014136" cy="1168200"/>
      </dsp:txXfrm>
    </dsp:sp>
    <dsp:sp modelId="{0C4B9A57-D273-4BCE-B91B-45A37C90199E}">
      <dsp:nvSpPr>
        <dsp:cNvPr id="0" name=""/>
        <dsp:cNvSpPr/>
      </dsp:nvSpPr>
      <dsp:spPr>
        <a:xfrm>
          <a:off x="2014136" y="1393159"/>
          <a:ext cx="402827" cy="1533262"/>
        </a:xfrm>
        <a:prstGeom prst="leftBrace">
          <a:avLst>
            <a:gd name="adj1" fmla="val 35000"/>
            <a:gd name="adj2" fmla="val 50000"/>
          </a:avLst>
        </a:prstGeom>
        <a:noFill/>
        <a:ln w="12700" cap="flat" cmpd="sng" algn="ctr">
          <a:solidFill>
            <a:schemeClr val="dk2">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52415B1-F259-4CF6-937A-6DC420C91C26}">
      <dsp:nvSpPr>
        <dsp:cNvPr id="0" name=""/>
        <dsp:cNvSpPr/>
      </dsp:nvSpPr>
      <dsp:spPr>
        <a:xfrm>
          <a:off x="2578094" y="1393159"/>
          <a:ext cx="5478450" cy="1533262"/>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285750" lvl="1" indent="-285750" algn="l" defTabSz="1422400">
            <a:lnSpc>
              <a:spcPct val="90000"/>
            </a:lnSpc>
            <a:spcBef>
              <a:spcPct val="0"/>
            </a:spcBef>
            <a:spcAft>
              <a:spcPct val="15000"/>
            </a:spcAft>
            <a:buNone/>
          </a:pPr>
          <a:r>
            <a:rPr lang="en-US" sz="3200" kern="1200">
              <a:latin typeface="Arial" panose="020B0604020202020204" pitchFamily="34" charset="0"/>
              <a:cs typeface="Arial" panose="020B0604020202020204" pitchFamily="34" charset="0"/>
            </a:rPr>
            <a:t>	User does not need any prior knowledge to operate the system</a:t>
          </a:r>
          <a:endParaRPr lang="en-US" sz="3200" kern="1200"/>
        </a:p>
      </dsp:txBody>
      <dsp:txXfrm>
        <a:off x="2578094" y="1393159"/>
        <a:ext cx="5478450" cy="1533262"/>
      </dsp:txXfrm>
    </dsp:sp>
    <dsp:sp modelId="{112C5232-3776-4228-956B-DF695804B4F3}">
      <dsp:nvSpPr>
        <dsp:cNvPr id="0" name=""/>
        <dsp:cNvSpPr/>
      </dsp:nvSpPr>
      <dsp:spPr>
        <a:xfrm>
          <a:off x="0" y="3138821"/>
          <a:ext cx="2014136" cy="116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608" tIns="149860" rIns="419608" bIns="149860" numCol="1" spcCol="1270" anchor="ctr" anchorCtr="0">
          <a:noAutofit/>
        </a:bodyPr>
        <a:lstStyle/>
        <a:p>
          <a:pPr marL="0" lvl="0" indent="0" algn="r" defTabSz="2622550">
            <a:lnSpc>
              <a:spcPct val="90000"/>
            </a:lnSpc>
            <a:spcBef>
              <a:spcPct val="0"/>
            </a:spcBef>
            <a:spcAft>
              <a:spcPct val="35000"/>
            </a:spcAft>
            <a:buNone/>
          </a:pPr>
          <a:r>
            <a:rPr lang="en-US" sz="5900" kern="1200"/>
            <a:t> </a:t>
          </a:r>
        </a:p>
      </dsp:txBody>
      <dsp:txXfrm>
        <a:off x="0" y="3138821"/>
        <a:ext cx="2014136" cy="1168200"/>
      </dsp:txXfrm>
    </dsp:sp>
    <dsp:sp modelId="{6CC360B6-0AD6-4BEE-A915-D80448913723}">
      <dsp:nvSpPr>
        <dsp:cNvPr id="0" name=""/>
        <dsp:cNvSpPr/>
      </dsp:nvSpPr>
      <dsp:spPr>
        <a:xfrm>
          <a:off x="2014136" y="3138821"/>
          <a:ext cx="402827" cy="1168200"/>
        </a:xfrm>
        <a:prstGeom prst="leftBrace">
          <a:avLst>
            <a:gd name="adj1" fmla="val 35000"/>
            <a:gd name="adj2" fmla="val 50000"/>
          </a:avLst>
        </a:prstGeom>
        <a:noFill/>
        <a:ln w="12700" cap="flat" cmpd="sng" algn="ctr">
          <a:solidFill>
            <a:schemeClr val="dk2">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8297391-C0EC-4F07-BAE3-54828882CF2E}">
      <dsp:nvSpPr>
        <dsp:cNvPr id="0" name=""/>
        <dsp:cNvSpPr/>
      </dsp:nvSpPr>
      <dsp:spPr>
        <a:xfrm>
          <a:off x="2578094" y="3138821"/>
          <a:ext cx="5478450" cy="116820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285750" lvl="1" indent="-285750" algn="l" defTabSz="1422400">
            <a:lnSpc>
              <a:spcPct val="90000"/>
            </a:lnSpc>
            <a:spcBef>
              <a:spcPct val="0"/>
            </a:spcBef>
            <a:spcAft>
              <a:spcPct val="15000"/>
            </a:spcAft>
            <a:buNone/>
          </a:pPr>
          <a:r>
            <a:rPr lang="en-US" sz="3200" kern="1200">
              <a:latin typeface="Arial" panose="020B0604020202020204" pitchFamily="34" charset="0"/>
              <a:cs typeface="Arial" panose="020B0604020202020204" pitchFamily="34" charset="0"/>
            </a:rPr>
            <a:t>	System is provided space and power for operation</a:t>
          </a:r>
          <a:endParaRPr lang="en-US" sz="3200" kern="1200"/>
        </a:p>
      </dsp:txBody>
      <dsp:txXfrm>
        <a:off x="2578094" y="3138821"/>
        <a:ext cx="5478450" cy="11682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F191A-47B8-423D-BA51-1A5D91AB99D9}">
      <dsp:nvSpPr>
        <dsp:cNvPr id="0" name=""/>
        <dsp:cNvSpPr/>
      </dsp:nvSpPr>
      <dsp:spPr>
        <a:xfrm>
          <a:off x="1705630" y="1749"/>
          <a:ext cx="2816944" cy="1126777"/>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a:t>Industrial</a:t>
          </a:r>
        </a:p>
      </dsp:txBody>
      <dsp:txXfrm>
        <a:off x="2269019" y="1749"/>
        <a:ext cx="1690167" cy="1126777"/>
      </dsp:txXfrm>
    </dsp:sp>
    <dsp:sp modelId="{87ADCC0A-9DAC-41DA-B6CE-3557CC5088CE}">
      <dsp:nvSpPr>
        <dsp:cNvPr id="0" name=""/>
        <dsp:cNvSpPr/>
      </dsp:nvSpPr>
      <dsp:spPr>
        <a:xfrm>
          <a:off x="4156371" y="97526"/>
          <a:ext cx="2338064" cy="935225"/>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t>Uses Rockwell technology and hardware when possible</a:t>
          </a:r>
        </a:p>
      </dsp:txBody>
      <dsp:txXfrm>
        <a:off x="4623984" y="97526"/>
        <a:ext cx="1402839" cy="935225"/>
      </dsp:txXfrm>
    </dsp:sp>
    <dsp:sp modelId="{803ABEBC-0B7D-4B3E-9D76-65D892C332EE}">
      <dsp:nvSpPr>
        <dsp:cNvPr id="0" name=""/>
        <dsp:cNvSpPr/>
      </dsp:nvSpPr>
      <dsp:spPr>
        <a:xfrm>
          <a:off x="6167106" y="97526"/>
          <a:ext cx="2338064" cy="935225"/>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t>Utilizes more industrial hardened devices</a:t>
          </a:r>
        </a:p>
      </dsp:txBody>
      <dsp:txXfrm>
        <a:off x="6634719" y="97526"/>
        <a:ext cx="1402839" cy="935225"/>
      </dsp:txXfrm>
    </dsp:sp>
    <dsp:sp modelId="{0D742E0F-A2C2-4555-9DC3-B5D32C3CCC03}">
      <dsp:nvSpPr>
        <dsp:cNvPr id="0" name=""/>
        <dsp:cNvSpPr/>
      </dsp:nvSpPr>
      <dsp:spPr>
        <a:xfrm>
          <a:off x="1705630" y="1286276"/>
          <a:ext cx="2816944" cy="1126777"/>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a:t>Manufacture</a:t>
          </a:r>
        </a:p>
      </dsp:txBody>
      <dsp:txXfrm>
        <a:off x="2269019" y="1286276"/>
        <a:ext cx="1690167" cy="1126777"/>
      </dsp:txXfrm>
    </dsp:sp>
    <dsp:sp modelId="{5B757966-DF32-4A00-996B-FDE8A2C65DFF}">
      <dsp:nvSpPr>
        <dsp:cNvPr id="0" name=""/>
        <dsp:cNvSpPr/>
      </dsp:nvSpPr>
      <dsp:spPr>
        <a:xfrm>
          <a:off x="4156371" y="1382052"/>
          <a:ext cx="2338064" cy="935225"/>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t>Resembles a realistic manufacturing environment</a:t>
          </a:r>
        </a:p>
      </dsp:txBody>
      <dsp:txXfrm>
        <a:off x="4623984" y="1382052"/>
        <a:ext cx="1402839" cy="935225"/>
      </dsp:txXfrm>
    </dsp:sp>
    <dsp:sp modelId="{E41FC757-0722-4C34-9366-A6F3309CF0EB}">
      <dsp:nvSpPr>
        <dsp:cNvPr id="0" name=""/>
        <dsp:cNvSpPr/>
      </dsp:nvSpPr>
      <dsp:spPr>
        <a:xfrm>
          <a:off x="6167106" y="1382052"/>
          <a:ext cx="2338064" cy="935225"/>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t>Completes a cycle in roughly one minute</a:t>
          </a:r>
        </a:p>
      </dsp:txBody>
      <dsp:txXfrm>
        <a:off x="6634719" y="1382052"/>
        <a:ext cx="1402839" cy="935225"/>
      </dsp:txXfrm>
    </dsp:sp>
    <dsp:sp modelId="{9C7629EB-BA54-4792-9050-72AB638564A0}">
      <dsp:nvSpPr>
        <dsp:cNvPr id="0" name=""/>
        <dsp:cNvSpPr/>
      </dsp:nvSpPr>
      <dsp:spPr>
        <a:xfrm>
          <a:off x="1705630" y="2570803"/>
          <a:ext cx="2816944" cy="1126777"/>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a:t>Automated</a:t>
          </a:r>
        </a:p>
      </dsp:txBody>
      <dsp:txXfrm>
        <a:off x="2269019" y="2570803"/>
        <a:ext cx="1690167" cy="1126777"/>
      </dsp:txXfrm>
    </dsp:sp>
    <dsp:sp modelId="{65DE81FB-1DC2-408B-809E-EE0C557E2530}">
      <dsp:nvSpPr>
        <dsp:cNvPr id="0" name=""/>
        <dsp:cNvSpPr/>
      </dsp:nvSpPr>
      <dsp:spPr>
        <a:xfrm>
          <a:off x="4156371" y="2666579"/>
          <a:ext cx="2338064" cy="935225"/>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t>Builds upon last years design with focus on automation</a:t>
          </a:r>
        </a:p>
      </dsp:txBody>
      <dsp:txXfrm>
        <a:off x="4623984" y="2666579"/>
        <a:ext cx="1402839" cy="935225"/>
      </dsp:txXfrm>
    </dsp:sp>
    <dsp:sp modelId="{A5F66EDF-F790-401A-9A53-1DC138810A14}">
      <dsp:nvSpPr>
        <dsp:cNvPr id="0" name=""/>
        <dsp:cNvSpPr/>
      </dsp:nvSpPr>
      <dsp:spPr>
        <a:xfrm>
          <a:off x="6167106" y="2666579"/>
          <a:ext cx="2338064" cy="935225"/>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t>Takes user input but completes a cycle on its own</a:t>
          </a:r>
        </a:p>
      </dsp:txBody>
      <dsp:txXfrm>
        <a:off x="6634719" y="2666579"/>
        <a:ext cx="1402839" cy="935225"/>
      </dsp:txXfrm>
    </dsp:sp>
    <dsp:sp modelId="{05EF35E5-E736-44A7-B3D0-7C40BA564277}">
      <dsp:nvSpPr>
        <dsp:cNvPr id="0" name=""/>
        <dsp:cNvSpPr/>
      </dsp:nvSpPr>
      <dsp:spPr>
        <a:xfrm>
          <a:off x="1705630" y="3855330"/>
          <a:ext cx="2816944" cy="1126777"/>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a:t>Control</a:t>
          </a:r>
        </a:p>
      </dsp:txBody>
      <dsp:txXfrm>
        <a:off x="2269019" y="3855330"/>
        <a:ext cx="1690167" cy="1126777"/>
      </dsp:txXfrm>
    </dsp:sp>
    <dsp:sp modelId="{4818E34D-35FC-4172-A94B-6C5D5521857C}">
      <dsp:nvSpPr>
        <dsp:cNvPr id="0" name=""/>
        <dsp:cNvSpPr/>
      </dsp:nvSpPr>
      <dsp:spPr>
        <a:xfrm>
          <a:off x="4156371" y="3951106"/>
          <a:ext cx="2338064" cy="935225"/>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t>Includes start/stop buttons and pause input</a:t>
          </a:r>
        </a:p>
      </dsp:txBody>
      <dsp:txXfrm>
        <a:off x="4623984" y="3951106"/>
        <a:ext cx="1402839" cy="935225"/>
      </dsp:txXfrm>
    </dsp:sp>
    <dsp:sp modelId="{E0C5BFDB-5D3C-4261-AA27-5F623CD4BF5D}">
      <dsp:nvSpPr>
        <dsp:cNvPr id="0" name=""/>
        <dsp:cNvSpPr/>
      </dsp:nvSpPr>
      <dsp:spPr>
        <a:xfrm>
          <a:off x="6167106" y="3951106"/>
          <a:ext cx="2338064" cy="935225"/>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t>Simple enough for use by a non-technical user</a:t>
          </a:r>
        </a:p>
      </dsp:txBody>
      <dsp:txXfrm>
        <a:off x="6634719" y="3951106"/>
        <a:ext cx="1402839" cy="9352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D97C57-12A5-49E8-85EF-0740FA595812}">
      <dsp:nvSpPr>
        <dsp:cNvPr id="0" name=""/>
        <dsp:cNvSpPr/>
      </dsp:nvSpPr>
      <dsp:spPr>
        <a:xfrm>
          <a:off x="1067" y="2319084"/>
          <a:ext cx="2682744" cy="1035539"/>
        </a:xfrm>
        <a:prstGeom prst="chevron">
          <a:avLst>
            <a:gd name="adj" fmla="val 4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5B7E1F-BD6F-4EE1-BEAB-9271B146A586}">
      <dsp:nvSpPr>
        <dsp:cNvPr id="0" name=""/>
        <dsp:cNvSpPr/>
      </dsp:nvSpPr>
      <dsp:spPr>
        <a:xfrm>
          <a:off x="716466" y="2577969"/>
          <a:ext cx="2265428" cy="1035539"/>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Emulate3D</a:t>
          </a:r>
        </a:p>
      </dsp:txBody>
      <dsp:txXfrm>
        <a:off x="746796" y="2608299"/>
        <a:ext cx="2204768" cy="974879"/>
      </dsp:txXfrm>
    </dsp:sp>
    <dsp:sp modelId="{FFBF2E5A-AA79-478F-933A-7674967F6873}">
      <dsp:nvSpPr>
        <dsp:cNvPr id="0" name=""/>
        <dsp:cNvSpPr/>
      </dsp:nvSpPr>
      <dsp:spPr>
        <a:xfrm>
          <a:off x="3065358" y="2319084"/>
          <a:ext cx="2682744" cy="1035539"/>
        </a:xfrm>
        <a:prstGeom prst="chevron">
          <a:avLst>
            <a:gd name="adj" fmla="val 4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513259-7CF7-4139-8261-80C9D9FFFEB6}">
      <dsp:nvSpPr>
        <dsp:cNvPr id="0" name=""/>
        <dsp:cNvSpPr/>
      </dsp:nvSpPr>
      <dsp:spPr>
        <a:xfrm>
          <a:off x="3780756" y="2577969"/>
          <a:ext cx="2265428" cy="1035539"/>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Component Research</a:t>
          </a:r>
        </a:p>
      </dsp:txBody>
      <dsp:txXfrm>
        <a:off x="3811086" y="2608299"/>
        <a:ext cx="2204768" cy="974879"/>
      </dsp:txXfrm>
    </dsp:sp>
    <dsp:sp modelId="{A08CF825-CD7A-479B-8B0D-253760837F70}">
      <dsp:nvSpPr>
        <dsp:cNvPr id="0" name=""/>
        <dsp:cNvSpPr/>
      </dsp:nvSpPr>
      <dsp:spPr>
        <a:xfrm>
          <a:off x="6129648" y="2319084"/>
          <a:ext cx="2682744" cy="1035539"/>
        </a:xfrm>
        <a:prstGeom prst="chevron">
          <a:avLst>
            <a:gd name="adj" fmla="val 4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5BAAF0-1A75-45CE-BE93-7812C7F80BFA}">
      <dsp:nvSpPr>
        <dsp:cNvPr id="0" name=""/>
        <dsp:cNvSpPr/>
      </dsp:nvSpPr>
      <dsp:spPr>
        <a:xfrm>
          <a:off x="6845047" y="2577969"/>
          <a:ext cx="2265428" cy="1035539"/>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PLC Learning Course</a:t>
          </a:r>
        </a:p>
      </dsp:txBody>
      <dsp:txXfrm>
        <a:off x="6875377" y="2608299"/>
        <a:ext cx="2204768" cy="9748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9B92-D20B-444F-9C85-775B346B87C8}">
      <dsp:nvSpPr>
        <dsp:cNvPr id="0" name=""/>
        <dsp:cNvSpPr/>
      </dsp:nvSpPr>
      <dsp:spPr>
        <a:xfrm>
          <a:off x="0" y="150712"/>
          <a:ext cx="9753600" cy="1711125"/>
        </a:xfrm>
        <a:prstGeom prst="roundRect">
          <a:avLst/>
        </a:prstGeom>
        <a:solidFill>
          <a:schemeClr val="dk2">
            <a:hueOff val="0"/>
            <a:satOff val="0"/>
            <a:lumOff val="0"/>
            <a:alphaOff val="0"/>
          </a:schemeClr>
        </a:solidFill>
        <a:ln w="50800" cap="flat" cmpd="sng" algn="ctr">
          <a:solidFill>
            <a:schemeClr val="lt2">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a:t>
          </a:r>
          <a:r>
            <a:rPr lang="en-US" sz="2800" b="0" i="0" kern="1200"/>
            <a:t>Working together, we'll drive better outcomes and achieve results.</a:t>
          </a:r>
          <a:r>
            <a:rPr lang="en-US" sz="2800" kern="1200"/>
            <a:t>”</a:t>
          </a:r>
        </a:p>
        <a:p>
          <a:pPr marL="0" lvl="0" indent="0" algn="l" defTabSz="1244600">
            <a:lnSpc>
              <a:spcPct val="90000"/>
            </a:lnSpc>
            <a:spcBef>
              <a:spcPct val="0"/>
            </a:spcBef>
            <a:spcAft>
              <a:spcPct val="35000"/>
            </a:spcAft>
            <a:buNone/>
          </a:pPr>
          <a:r>
            <a:rPr lang="en-US" sz="2800" kern="1200"/>
            <a:t>- Rockwell Automation</a:t>
          </a:r>
        </a:p>
      </dsp:txBody>
      <dsp:txXfrm>
        <a:off x="83530" y="234242"/>
        <a:ext cx="9586540" cy="154406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Afternoon, We are Team 521 and Today we are presenting Manufacturing for STEM Engagement</a:t>
            </a:r>
          </a:p>
        </p:txBody>
      </p:sp>
      <p:sp>
        <p:nvSpPr>
          <p:cNvPr id="4" name="Slide Number Placeholder 3"/>
          <p:cNvSpPr>
            <a:spLocks noGrp="1"/>
          </p:cNvSpPr>
          <p:nvPr>
            <p:ph type="sldNum" sz="quarter" idx="5"/>
          </p:nvPr>
        </p:nvSpPr>
        <p:spPr/>
        <p:txBody>
          <a:bodyPr/>
          <a:lstStyle/>
          <a:p>
            <a:fld id="{41CCC1AB-48B7-0748-A812-2B7A531C5611}" type="slidenum">
              <a:rPr lang="en-US" smtClean="0"/>
              <a:t>1</a:t>
            </a:fld>
            <a:endParaRPr lang="en-US"/>
          </a:p>
        </p:txBody>
      </p:sp>
    </p:spTree>
    <p:extLst>
      <p:ext uri="{BB962C8B-B14F-4D97-AF65-F5344CB8AC3E}">
        <p14:creationId xmlns:p14="http://schemas.microsoft.com/office/powerpoint/2010/main" val="2397622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As it operates now, the system requires a large amount of user interaction to successfully make a button. It lacks successful automation in the design.</a:t>
            </a:r>
          </a:p>
        </p:txBody>
      </p:sp>
      <p:sp>
        <p:nvSpPr>
          <p:cNvPr id="4" name="Slide Number Placeholder 3"/>
          <p:cNvSpPr>
            <a:spLocks noGrp="1"/>
          </p:cNvSpPr>
          <p:nvPr>
            <p:ph type="sldNum" sz="quarter" idx="5"/>
          </p:nvPr>
        </p:nvSpPr>
        <p:spPr/>
        <p:txBody>
          <a:bodyPr/>
          <a:lstStyle/>
          <a:p>
            <a:fld id="{41CCC1AB-48B7-0748-A812-2B7A531C5611}" type="slidenum">
              <a:rPr lang="en-US" smtClean="0"/>
              <a:t>11</a:t>
            </a:fld>
            <a:endParaRPr lang="en-US"/>
          </a:p>
        </p:txBody>
      </p:sp>
    </p:spTree>
    <p:extLst>
      <p:ext uri="{BB962C8B-B14F-4D97-AF65-F5344CB8AC3E}">
        <p14:creationId xmlns:p14="http://schemas.microsoft.com/office/powerpoint/2010/main" val="1248422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In producing a physical item, the audience is more engaged and excited about the process.</a:t>
            </a:r>
          </a:p>
        </p:txBody>
      </p:sp>
      <p:sp>
        <p:nvSpPr>
          <p:cNvPr id="4" name="Slide Number Placeholder 3"/>
          <p:cNvSpPr>
            <a:spLocks noGrp="1"/>
          </p:cNvSpPr>
          <p:nvPr>
            <p:ph type="sldNum" sz="quarter" idx="5"/>
          </p:nvPr>
        </p:nvSpPr>
        <p:spPr/>
        <p:txBody>
          <a:bodyPr/>
          <a:lstStyle/>
          <a:p>
            <a:fld id="{41CCC1AB-48B7-0748-A812-2B7A531C5611}" type="slidenum">
              <a:rPr lang="en-US" smtClean="0"/>
              <a:t>12</a:t>
            </a:fld>
            <a:endParaRPr lang="en-US"/>
          </a:p>
        </p:txBody>
      </p:sp>
    </p:spTree>
    <p:extLst>
      <p:ext uri="{BB962C8B-B14F-4D97-AF65-F5344CB8AC3E}">
        <p14:creationId xmlns:p14="http://schemas.microsoft.com/office/powerpoint/2010/main" val="279461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This leads into the question of “who will the achievements of these goals impact?”</a:t>
            </a:r>
          </a:p>
        </p:txBody>
      </p:sp>
      <p:sp>
        <p:nvSpPr>
          <p:cNvPr id="4" name="Slide Number Placeholder 3"/>
          <p:cNvSpPr>
            <a:spLocks noGrp="1"/>
          </p:cNvSpPr>
          <p:nvPr>
            <p:ph type="sldNum" sz="quarter" idx="5"/>
          </p:nvPr>
        </p:nvSpPr>
        <p:spPr/>
        <p:txBody>
          <a:bodyPr/>
          <a:lstStyle/>
          <a:p>
            <a:fld id="{41CCC1AB-48B7-0748-A812-2B7A531C5611}" type="slidenum">
              <a:rPr lang="en-US" smtClean="0"/>
              <a:t>13</a:t>
            </a:fld>
            <a:endParaRPr lang="en-US"/>
          </a:p>
        </p:txBody>
      </p:sp>
    </p:spTree>
    <p:extLst>
      <p:ext uri="{BB962C8B-B14F-4D97-AF65-F5344CB8AC3E}">
        <p14:creationId xmlns:p14="http://schemas.microsoft.com/office/powerpoint/2010/main" val="2306160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brings us to our markets. Our primary market is K -12 Institutions, as that is the target audience of this project. Our secondary markets include after-school STEM clubs and College and Universities where STEM curriculum is also present</a:t>
            </a:r>
          </a:p>
        </p:txBody>
      </p:sp>
      <p:sp>
        <p:nvSpPr>
          <p:cNvPr id="4" name="Slide Number Placeholder 3"/>
          <p:cNvSpPr>
            <a:spLocks noGrp="1"/>
          </p:cNvSpPr>
          <p:nvPr>
            <p:ph type="sldNum" sz="quarter" idx="5"/>
          </p:nvPr>
        </p:nvSpPr>
        <p:spPr/>
        <p:txBody>
          <a:bodyPr/>
          <a:lstStyle/>
          <a:p>
            <a:fld id="{41CCC1AB-48B7-0748-A812-2B7A531C5611}" type="slidenum">
              <a:rPr lang="en-US" smtClean="0"/>
              <a:t>14</a:t>
            </a:fld>
            <a:endParaRPr lang="en-US"/>
          </a:p>
        </p:txBody>
      </p:sp>
    </p:spTree>
    <p:extLst>
      <p:ext uri="{BB962C8B-B14F-4D97-AF65-F5344CB8AC3E}">
        <p14:creationId xmlns:p14="http://schemas.microsoft.com/office/powerpoint/2010/main" val="25390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stakeholders for this project include Rockwell Automation and FAMU-FSU College of Engineering. Rockwell Automation would be able to use this product to showcase what exactly their company does in manufacturing world on a small scale, and the FAMU-FSU College of Engineering could use this to promote manufacturing interests for students</a:t>
            </a:r>
          </a:p>
        </p:txBody>
      </p:sp>
      <p:sp>
        <p:nvSpPr>
          <p:cNvPr id="4" name="Slide Number Placeholder 3"/>
          <p:cNvSpPr>
            <a:spLocks noGrp="1"/>
          </p:cNvSpPr>
          <p:nvPr>
            <p:ph type="sldNum" sz="quarter" idx="5"/>
          </p:nvPr>
        </p:nvSpPr>
        <p:spPr/>
        <p:txBody>
          <a:bodyPr/>
          <a:lstStyle/>
          <a:p>
            <a:fld id="{41CCC1AB-48B7-0748-A812-2B7A531C5611}" type="slidenum">
              <a:rPr lang="en-US" smtClean="0"/>
              <a:t>15</a:t>
            </a:fld>
            <a:endParaRPr lang="en-US"/>
          </a:p>
        </p:txBody>
      </p:sp>
    </p:spTree>
    <p:extLst>
      <p:ext uri="{BB962C8B-B14F-4D97-AF65-F5344CB8AC3E}">
        <p14:creationId xmlns:p14="http://schemas.microsoft.com/office/powerpoint/2010/main" val="3622098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To assure the completion of the product is successful, a few assumptions had to be made.</a:t>
            </a:r>
          </a:p>
          <a:p>
            <a:pPr marL="228600" indent="-228600">
              <a:buAutoNum type="arabicParenR"/>
            </a:pPr>
            <a:r>
              <a:rPr lang="en-US"/>
              <a:t>The goal is automation, not autonomy.</a:t>
            </a:r>
          </a:p>
          <a:p>
            <a:pPr marL="228600" indent="-228600">
              <a:buAutoNum type="arabicParenR"/>
            </a:pPr>
            <a:r>
              <a:rPr lang="en-US"/>
              <a:t>The product is targeted at K-12 schools, which are not filled with people familiar with manufacturing engineering.</a:t>
            </a:r>
          </a:p>
          <a:p>
            <a:pPr marL="228600" indent="-228600">
              <a:buAutoNum type="arabicParenR"/>
            </a:pPr>
            <a:r>
              <a:rPr lang="en-US"/>
              <a:t>The system will be reasonably sized but requires a flat surface and outlets to operate. </a:t>
            </a:r>
          </a:p>
        </p:txBody>
      </p:sp>
      <p:sp>
        <p:nvSpPr>
          <p:cNvPr id="4" name="Slide Number Placeholder 3"/>
          <p:cNvSpPr>
            <a:spLocks noGrp="1"/>
          </p:cNvSpPr>
          <p:nvPr>
            <p:ph type="sldNum" sz="quarter" idx="5"/>
          </p:nvPr>
        </p:nvSpPr>
        <p:spPr/>
        <p:txBody>
          <a:bodyPr/>
          <a:lstStyle/>
          <a:p>
            <a:fld id="{41CCC1AB-48B7-0748-A812-2B7A531C5611}" type="slidenum">
              <a:rPr lang="en-US" smtClean="0"/>
              <a:t>16</a:t>
            </a:fld>
            <a:endParaRPr lang="en-US"/>
          </a:p>
        </p:txBody>
      </p:sp>
    </p:spTree>
    <p:extLst>
      <p:ext uri="{BB962C8B-B14F-4D97-AF65-F5344CB8AC3E}">
        <p14:creationId xmlns:p14="http://schemas.microsoft.com/office/powerpoint/2010/main" val="2097577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INDUSTRIAL: Currently no Rockwell technology/hardware is in use as it operates with Arduinos right now, ideally it uses PLC’s, I/O Blocks, and Sensors</a:t>
            </a:r>
          </a:p>
          <a:p>
            <a:r>
              <a:rPr lang="en-US"/>
              <a:t>MANUFACTURE: Ensure the audience is engaged and properly educated</a:t>
            </a:r>
          </a:p>
          <a:p>
            <a:r>
              <a:rPr lang="en-US"/>
              <a:t>AUTOMATED: Focus on moving forwards instead of backwards, more reliable automation built off their design</a:t>
            </a:r>
          </a:p>
          <a:p>
            <a:r>
              <a:rPr lang="en-US"/>
              <a:t>CONTROL: We don’t want any confusion or safety hazards in the operation of the design</a:t>
            </a:r>
          </a:p>
        </p:txBody>
      </p:sp>
      <p:sp>
        <p:nvSpPr>
          <p:cNvPr id="4" name="Slide Number Placeholder 3"/>
          <p:cNvSpPr>
            <a:spLocks noGrp="1"/>
          </p:cNvSpPr>
          <p:nvPr>
            <p:ph type="sldNum" sz="quarter" idx="5"/>
          </p:nvPr>
        </p:nvSpPr>
        <p:spPr/>
        <p:txBody>
          <a:bodyPr/>
          <a:lstStyle/>
          <a:p>
            <a:fld id="{41CCC1AB-48B7-0748-A812-2B7A531C5611}" type="slidenum">
              <a:rPr lang="en-US" smtClean="0"/>
              <a:t>17</a:t>
            </a:fld>
            <a:endParaRPr lang="en-US"/>
          </a:p>
        </p:txBody>
      </p:sp>
    </p:spTree>
    <p:extLst>
      <p:ext uri="{BB962C8B-B14F-4D97-AF65-F5344CB8AC3E}">
        <p14:creationId xmlns:p14="http://schemas.microsoft.com/office/powerpoint/2010/main" val="2419383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brings us to our functional decomposition of the Manufacturing for STEM engagement device</a:t>
            </a:r>
          </a:p>
        </p:txBody>
      </p:sp>
      <p:sp>
        <p:nvSpPr>
          <p:cNvPr id="4" name="Slide Number Placeholder 3"/>
          <p:cNvSpPr>
            <a:spLocks noGrp="1"/>
          </p:cNvSpPr>
          <p:nvPr>
            <p:ph type="sldNum" sz="quarter" idx="5"/>
          </p:nvPr>
        </p:nvSpPr>
        <p:spPr/>
        <p:txBody>
          <a:bodyPr/>
          <a:lstStyle/>
          <a:p>
            <a:fld id="{41CCC1AB-48B7-0748-A812-2B7A531C5611}" type="slidenum">
              <a:rPr lang="en-US" smtClean="0"/>
              <a:t>18</a:t>
            </a:fld>
            <a:endParaRPr lang="en-US"/>
          </a:p>
        </p:txBody>
      </p:sp>
    </p:spTree>
    <p:extLst>
      <p:ext uri="{BB962C8B-B14F-4D97-AF65-F5344CB8AC3E}">
        <p14:creationId xmlns:p14="http://schemas.microsoft.com/office/powerpoint/2010/main" val="1669457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were able to identify 4 subsystems that align with the goals of this project. The subsystems identified are manufacture, Educate, Control, and Support</a:t>
            </a:r>
          </a:p>
        </p:txBody>
      </p:sp>
      <p:sp>
        <p:nvSpPr>
          <p:cNvPr id="4" name="Slide Number Placeholder 3"/>
          <p:cNvSpPr>
            <a:spLocks noGrp="1"/>
          </p:cNvSpPr>
          <p:nvPr>
            <p:ph type="sldNum" sz="quarter" idx="5"/>
          </p:nvPr>
        </p:nvSpPr>
        <p:spPr/>
        <p:txBody>
          <a:bodyPr/>
          <a:lstStyle/>
          <a:p>
            <a:fld id="{41CCC1AB-48B7-0748-A812-2B7A531C5611}" type="slidenum">
              <a:rPr lang="en-US" smtClean="0"/>
              <a:t>19</a:t>
            </a:fld>
            <a:endParaRPr lang="en-US"/>
          </a:p>
        </p:txBody>
      </p:sp>
    </p:spTree>
    <p:extLst>
      <p:ext uri="{BB962C8B-B14F-4D97-AF65-F5344CB8AC3E}">
        <p14:creationId xmlns:p14="http://schemas.microsoft.com/office/powerpoint/2010/main" val="2068493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sub-system is Manufacture, which has three functions. The first function being Receive button materials. The pin buttons are made out of three pieces which is considered our raw materials. The next function is the Assembly of the pin button. The raw materials are then pressed to together to form a completed button. This brings us to the last function where the completed button is outputted to be safely retrieved by the user</a:t>
            </a:r>
          </a:p>
        </p:txBody>
      </p:sp>
      <p:sp>
        <p:nvSpPr>
          <p:cNvPr id="4" name="Slide Number Placeholder 3"/>
          <p:cNvSpPr>
            <a:spLocks noGrp="1"/>
          </p:cNvSpPr>
          <p:nvPr>
            <p:ph type="sldNum" sz="quarter" idx="5"/>
          </p:nvPr>
        </p:nvSpPr>
        <p:spPr/>
        <p:txBody>
          <a:bodyPr/>
          <a:lstStyle/>
          <a:p>
            <a:fld id="{41CCC1AB-48B7-0748-A812-2B7A531C5611}" type="slidenum">
              <a:rPr lang="en-US" smtClean="0"/>
              <a:t>20</a:t>
            </a:fld>
            <a:endParaRPr lang="en-US"/>
          </a:p>
        </p:txBody>
      </p:sp>
    </p:spTree>
    <p:extLst>
      <p:ext uri="{BB962C8B-B14F-4D97-AF65-F5344CB8AC3E}">
        <p14:creationId xmlns:p14="http://schemas.microsoft.com/office/powerpoint/2010/main" val="171826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our team</a:t>
            </a:r>
          </a:p>
        </p:txBody>
      </p:sp>
      <p:sp>
        <p:nvSpPr>
          <p:cNvPr id="4" name="Slide Number Placeholder 3"/>
          <p:cNvSpPr>
            <a:spLocks noGrp="1"/>
          </p:cNvSpPr>
          <p:nvPr>
            <p:ph type="sldNum" sz="quarter" idx="5"/>
          </p:nvPr>
        </p:nvSpPr>
        <p:spPr/>
        <p:txBody>
          <a:bodyPr/>
          <a:lstStyle/>
          <a:p>
            <a:fld id="{41CCC1AB-48B7-0748-A812-2B7A531C5611}" type="slidenum">
              <a:rPr lang="en-US" smtClean="0"/>
              <a:t>2</a:t>
            </a:fld>
            <a:endParaRPr lang="en-US"/>
          </a:p>
        </p:txBody>
      </p:sp>
    </p:spTree>
    <p:extLst>
      <p:ext uri="{BB962C8B-B14F-4D97-AF65-F5344CB8AC3E}">
        <p14:creationId xmlns:p14="http://schemas.microsoft.com/office/powerpoint/2010/main" val="2111834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second subsystem is Educate. Our first function is to engage the user. We want our audience to learn and remember about the manufacturing process. This brings us to our next function that we want to  resemble a realistic manufacturing environment. We want to showcase what you would find in a manufacturing environment to spark interest to our audience. Our last function is to display the manufacturing process. We want to ensure that our audience can see each step in the process of making a pin button</a:t>
            </a:r>
          </a:p>
        </p:txBody>
      </p:sp>
      <p:sp>
        <p:nvSpPr>
          <p:cNvPr id="4" name="Slide Number Placeholder 3"/>
          <p:cNvSpPr>
            <a:spLocks noGrp="1"/>
          </p:cNvSpPr>
          <p:nvPr>
            <p:ph type="sldNum" sz="quarter" idx="5"/>
          </p:nvPr>
        </p:nvSpPr>
        <p:spPr/>
        <p:txBody>
          <a:bodyPr/>
          <a:lstStyle/>
          <a:p>
            <a:fld id="{41CCC1AB-48B7-0748-A812-2B7A531C5611}" type="slidenum">
              <a:rPr lang="en-US" smtClean="0"/>
              <a:t>22</a:t>
            </a:fld>
            <a:endParaRPr lang="en-US"/>
          </a:p>
        </p:txBody>
      </p:sp>
    </p:spTree>
    <p:extLst>
      <p:ext uri="{BB962C8B-B14F-4D97-AF65-F5344CB8AC3E}">
        <p14:creationId xmlns:p14="http://schemas.microsoft.com/office/powerpoint/2010/main" val="2689061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third subsystem is control. Our first function is Actuates upon user input. The user should be able to give the product input and the product does something. Our next function is to receive sensor information. Once the product starts operating we want to ensure functions are performing accurately. The next function is halts in response or human override. If something gets stuck we want the system to be able to recognize it and stop. This should also happen from user input as well. The last function is stops upon completion. The product should cycle through a completion of 1 pin button then stop. </a:t>
            </a:r>
          </a:p>
        </p:txBody>
      </p:sp>
      <p:sp>
        <p:nvSpPr>
          <p:cNvPr id="4" name="Slide Number Placeholder 3"/>
          <p:cNvSpPr>
            <a:spLocks noGrp="1"/>
          </p:cNvSpPr>
          <p:nvPr>
            <p:ph type="sldNum" sz="quarter" idx="5"/>
          </p:nvPr>
        </p:nvSpPr>
        <p:spPr/>
        <p:txBody>
          <a:bodyPr/>
          <a:lstStyle/>
          <a:p>
            <a:fld id="{41CCC1AB-48B7-0748-A812-2B7A531C5611}" type="slidenum">
              <a:rPr lang="en-US" smtClean="0"/>
              <a:t>24</a:t>
            </a:fld>
            <a:endParaRPr lang="en-US"/>
          </a:p>
        </p:txBody>
      </p:sp>
    </p:spTree>
    <p:extLst>
      <p:ext uri="{BB962C8B-B14F-4D97-AF65-F5344CB8AC3E}">
        <p14:creationId xmlns:p14="http://schemas.microsoft.com/office/powerpoint/2010/main" val="1005287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last subsystem is support. The first function is maintains rigidity. As the product is moving and forming a button we want to ensure that its shell keeps it shape. The next function is aligns materials accurately. We want to ensure that when the button is being formed that it is in the correct position to prevent mistakes. The last function is assembles with ease. The product is expected to travel and should be able to be assembled by anyone. And this concludes our functional decomposition</a:t>
            </a:r>
          </a:p>
        </p:txBody>
      </p:sp>
      <p:sp>
        <p:nvSpPr>
          <p:cNvPr id="4" name="Slide Number Placeholder 3"/>
          <p:cNvSpPr>
            <a:spLocks noGrp="1"/>
          </p:cNvSpPr>
          <p:nvPr>
            <p:ph type="sldNum" sz="quarter" idx="5"/>
          </p:nvPr>
        </p:nvSpPr>
        <p:spPr/>
        <p:txBody>
          <a:bodyPr/>
          <a:lstStyle/>
          <a:p>
            <a:fld id="{41CCC1AB-48B7-0748-A812-2B7A531C5611}" type="slidenum">
              <a:rPr lang="en-US" smtClean="0"/>
              <a:t>26</a:t>
            </a:fld>
            <a:endParaRPr lang="en-US"/>
          </a:p>
        </p:txBody>
      </p:sp>
    </p:spTree>
    <p:extLst>
      <p:ext uri="{BB962C8B-B14F-4D97-AF65-F5344CB8AC3E}">
        <p14:creationId xmlns:p14="http://schemas.microsoft.com/office/powerpoint/2010/main" val="1004959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Moving forward, we would like to start bringing our current design and ideas into Emulate 3D. Emulate3D will allow us to design, test, and optimize our project in a digital space. We would also like to do some component research. Some parts of the current design, such as the linear actuator and conveyor gantry, are missing vital sensors that prevent the completion of certain tasks. Lastly, we are in the process of completing a PLC Learning Course. Our current design uses Arduino boards, which are not found in real manufacturing, and we are potentially going to switch to PLCs.</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27</a:t>
            </a:fld>
            <a:endParaRPr lang="en-US"/>
          </a:p>
        </p:txBody>
      </p:sp>
    </p:spTree>
    <p:extLst>
      <p:ext uri="{BB962C8B-B14F-4D97-AF65-F5344CB8AC3E}">
        <p14:creationId xmlns:p14="http://schemas.microsoft.com/office/powerpoint/2010/main" val="947629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34</a:t>
            </a:fld>
            <a:endParaRPr lang="en-US"/>
          </a:p>
        </p:txBody>
      </p:sp>
    </p:spTree>
    <p:extLst>
      <p:ext uri="{BB962C8B-B14F-4D97-AF65-F5344CB8AC3E}">
        <p14:creationId xmlns:p14="http://schemas.microsoft.com/office/powerpoint/2010/main" val="3845960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at least 20-point font in Room A105, B134, and B136</a:t>
            </a:r>
          </a:p>
          <a:p>
            <a:r>
              <a:rPr lang="en-US"/>
              <a:t>Use at least 25-point font in Room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163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75% Black in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13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American orange add hyperlink grey</a:t>
            </a:r>
          </a:p>
          <a:p>
            <a:r>
              <a:rPr lang="en-US"/>
              <a:t>Make corn the last for b135</a:t>
            </a:r>
          </a:p>
          <a:p>
            <a:r>
              <a:rPr lang="en-US"/>
              <a:t>All work in 134 imperial move later</a:t>
            </a:r>
          </a:p>
          <a:p>
            <a:r>
              <a:rPr lang="en-US"/>
              <a:t>Tardis doesn’t work in b136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44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variants that work well with Fang Orange. The bolded items show well on the projectors. </a:t>
            </a:r>
          </a:p>
        </p:txBody>
      </p:sp>
      <p:sp>
        <p:nvSpPr>
          <p:cNvPr id="4" name="Slide Number Placeholder 3"/>
          <p:cNvSpPr>
            <a:spLocks noGrp="1"/>
          </p:cNvSpPr>
          <p:nvPr>
            <p:ph type="sldNum" sz="quarter" idx="5"/>
          </p:nvPr>
        </p:nvSpPr>
        <p:spPr/>
        <p:txBody>
          <a:bodyPr/>
          <a:lstStyle/>
          <a:p>
            <a:fld id="{41CCC1AB-48B7-0748-A812-2B7A531C5611}" type="slidenum">
              <a:rPr lang="en-US" smtClean="0"/>
              <a:t>38</a:t>
            </a:fld>
            <a:endParaRPr lang="en-US"/>
          </a:p>
        </p:txBody>
      </p:sp>
    </p:spTree>
    <p:extLst>
      <p:ext uri="{BB962C8B-B14F-4D97-AF65-F5344CB8AC3E}">
        <p14:creationId xmlns:p14="http://schemas.microsoft.com/office/powerpoint/2010/main" val="3706036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Vertical lines from top down.</a:t>
            </a:r>
          </a:p>
          <a:p>
            <a:pPr marL="241653" indent="-241653">
              <a:buFont typeface="+mj-lt"/>
              <a:buAutoNum type="arabicPeriod"/>
            </a:pPr>
            <a:r>
              <a:rPr lang="en-US"/>
              <a:t>Borderline and top of title. (0.5 inch)</a:t>
            </a:r>
          </a:p>
          <a:p>
            <a:pPr marL="241653" indent="-241653">
              <a:buFont typeface="+mj-lt"/>
              <a:buAutoNum type="arabicPeriod"/>
            </a:pPr>
            <a:r>
              <a:rPr lang="en-US"/>
              <a:t>Center of Slide (0 inch y-direction for the entire slide)</a:t>
            </a:r>
          </a:p>
          <a:p>
            <a:pPr marL="241653" indent="-241653">
              <a:buFont typeface="+mj-lt"/>
              <a:buAutoNum type="arabicPeriod"/>
            </a:pPr>
            <a:r>
              <a:rPr lang="en-US"/>
              <a:t>Center of Design Content (0 inch  y-direction considering the title, footer, and negative space)</a:t>
            </a:r>
          </a:p>
          <a:p>
            <a:pPr marL="241653" indent="-241653">
              <a:buFont typeface="+mj-lt"/>
              <a:buAutoNum type="arabicPeriod"/>
            </a:pPr>
            <a:r>
              <a:rPr lang="en-US"/>
              <a:t>Bottom of Design Content (0.25 in gap to the footer. 0.75 to the bottom of the screen)</a:t>
            </a:r>
          </a:p>
          <a:p>
            <a:endParaRPr lang="en-US"/>
          </a:p>
          <a:p>
            <a:r>
              <a:rPr lang="en-US" b="1" u="sng"/>
              <a:t>Horizontal lines from left to right</a:t>
            </a:r>
          </a:p>
          <a:p>
            <a:pPr marL="241653" indent="-241653">
              <a:buFont typeface="+mj-lt"/>
              <a:buAutoNum type="arabicPeriod"/>
            </a:pPr>
            <a:r>
              <a:rPr lang="en-US"/>
              <a:t>Borderline (0.5 inch)</a:t>
            </a:r>
          </a:p>
          <a:p>
            <a:pPr marL="241653" indent="-241653" defTabSz="966612">
              <a:buFont typeface="+mj-lt"/>
              <a:buAutoNum type="arabicPeriod"/>
              <a:defRPr/>
            </a:pPr>
            <a:r>
              <a:rPr lang="en-US"/>
              <a:t>Center of design content. </a:t>
            </a:r>
          </a:p>
          <a:p>
            <a:pPr marL="241653" marR="0" lvl="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a:t>Center of slide (0 inch y-direction for the entire slide)</a:t>
            </a:r>
          </a:p>
          <a:p>
            <a:pPr marL="241653" indent="-241653">
              <a:buFont typeface="+mj-lt"/>
              <a:buAutoNum type="arabicPeriod"/>
            </a:pPr>
            <a:r>
              <a:rPr lang="en-US"/>
              <a:t>Borderline (0.125 inch all around)</a:t>
            </a:r>
          </a:p>
        </p:txBody>
      </p:sp>
      <p:sp>
        <p:nvSpPr>
          <p:cNvPr id="4" name="Slide Number Placeholder 3"/>
          <p:cNvSpPr>
            <a:spLocks noGrp="1"/>
          </p:cNvSpPr>
          <p:nvPr>
            <p:ph type="sldNum" sz="quarter" idx="5"/>
          </p:nvPr>
        </p:nvSpPr>
        <p:spPr/>
        <p:txBody>
          <a:bodyPr/>
          <a:lstStyle/>
          <a:p>
            <a:fld id="{41CCC1AB-48B7-0748-A812-2B7A531C5611}" type="slidenum">
              <a:rPr lang="en-US" smtClean="0"/>
              <a:t>41</a:t>
            </a:fld>
            <a:endParaRPr lang="en-US"/>
          </a:p>
        </p:txBody>
      </p:sp>
    </p:spTree>
    <p:extLst>
      <p:ext uri="{BB962C8B-B14F-4D97-AF65-F5344CB8AC3E}">
        <p14:creationId xmlns:p14="http://schemas.microsoft.com/office/powerpoint/2010/main" val="2950479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have our sponsors and advisors for our project. Our sponsor is Rockwell Automation and their team consists of </a:t>
            </a:r>
            <a:r>
              <a:rPr lang="en-US" err="1"/>
              <a:t>Tajaey</a:t>
            </a:r>
            <a:r>
              <a:rPr lang="en-US"/>
              <a:t> Young, Shayla George, Cliff Rice, and James </a:t>
            </a:r>
            <a:r>
              <a:rPr lang="en-US" err="1"/>
              <a:t>Fadool</a:t>
            </a:r>
            <a:r>
              <a:rPr lang="en-US"/>
              <a:t>. Next we have our advisors from the FAMU-FSU College of Engineering. Our project advisor is Dr. Camilo Ordonez and our senior design professor Dr. Shayne McConomy</a:t>
            </a:r>
          </a:p>
        </p:txBody>
      </p:sp>
      <p:sp>
        <p:nvSpPr>
          <p:cNvPr id="4" name="Slide Number Placeholder 3"/>
          <p:cNvSpPr>
            <a:spLocks noGrp="1"/>
          </p:cNvSpPr>
          <p:nvPr>
            <p:ph type="sldNum" sz="quarter" idx="5"/>
          </p:nvPr>
        </p:nvSpPr>
        <p:spPr/>
        <p:txBody>
          <a:bodyPr/>
          <a:lstStyle/>
          <a:p>
            <a:fld id="{41CCC1AB-48B7-0748-A812-2B7A531C5611}" type="slidenum">
              <a:rPr lang="en-US" smtClean="0"/>
              <a:t>3</a:t>
            </a:fld>
            <a:endParaRPr lang="en-US"/>
          </a:p>
        </p:txBody>
      </p:sp>
    </p:spTree>
    <p:extLst>
      <p:ext uri="{BB962C8B-B14F-4D97-AF65-F5344CB8AC3E}">
        <p14:creationId xmlns:p14="http://schemas.microsoft.com/office/powerpoint/2010/main" val="4208576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objective of this project is to create an automated manufacturing educational demo for STEM engagement that resembles a real-world engineering environment</a:t>
            </a:r>
          </a:p>
          <a:p>
            <a:endParaRPr lang="en-US">
              <a:ea typeface="Calibri"/>
              <a:cs typeface="Calibri"/>
            </a:endParaRPr>
          </a:p>
          <a:p>
            <a:r>
              <a:rPr lang="en-US">
                <a:ea typeface="Calibri"/>
                <a:cs typeface="Calibri"/>
              </a:rPr>
              <a:t>Altered statement? The objective of this project is to educate and foster engagement in manufacturing engineering through an automated demonstration.</a:t>
            </a:r>
          </a:p>
        </p:txBody>
      </p:sp>
      <p:sp>
        <p:nvSpPr>
          <p:cNvPr id="4" name="Slide Number Placeholder 3"/>
          <p:cNvSpPr>
            <a:spLocks noGrp="1"/>
          </p:cNvSpPr>
          <p:nvPr>
            <p:ph type="sldNum" sz="quarter" idx="5"/>
          </p:nvPr>
        </p:nvSpPr>
        <p:spPr/>
        <p:txBody>
          <a:bodyPr/>
          <a:lstStyle/>
          <a:p>
            <a:fld id="{41CCC1AB-48B7-0748-A812-2B7A531C5611}" type="slidenum">
              <a:rPr lang="en-US" smtClean="0"/>
              <a:t>4</a:t>
            </a:fld>
            <a:endParaRPr lang="en-US"/>
          </a:p>
        </p:txBody>
      </p:sp>
    </p:spTree>
    <p:extLst>
      <p:ext uri="{BB962C8B-B14F-4D97-AF65-F5344CB8AC3E}">
        <p14:creationId xmlns:p14="http://schemas.microsoft.com/office/powerpoint/2010/main" val="541448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Rockwell is the largest company in the world dedicated to industrial automation and digital transformation</a:t>
            </a:r>
          </a:p>
          <a:p>
            <a:pPr marL="171450" indent="-171450">
              <a:buFontTx/>
              <a:buChar char="-"/>
            </a:pPr>
            <a:r>
              <a:rPr lang="en-US"/>
              <a:t>Emulate3D: software to help design, test, and optimize automation projects</a:t>
            </a:r>
            <a:endParaRPr lang="en-US">
              <a:ea typeface="Calibri"/>
              <a:cs typeface="Calibri"/>
            </a:endParaRPr>
          </a:p>
          <a:p>
            <a:pPr marL="171450" indent="-171450">
              <a:buFontTx/>
              <a:buChar char="-"/>
            </a:pPr>
            <a:r>
              <a:rPr lang="en-US"/>
              <a:t>In 2021, 49% (dark blue segment) was donated towards STEM education </a:t>
            </a:r>
            <a:r>
              <a:rPr lang="en-US">
                <a:sym typeface="Wingdings" panose="05000000000000000000" pitchFamily="2" charset="2"/>
              </a:rPr>
              <a:t> Manufacturing for STEM engagement!</a:t>
            </a:r>
            <a:br>
              <a:rPr lang="en-US">
                <a:cs typeface="+mn-lt"/>
              </a:rPr>
            </a:br>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5</a:t>
            </a:fld>
            <a:endParaRPr lang="en-US"/>
          </a:p>
        </p:txBody>
      </p:sp>
    </p:spTree>
    <p:extLst>
      <p:ext uri="{BB962C8B-B14F-4D97-AF65-F5344CB8AC3E}">
        <p14:creationId xmlns:p14="http://schemas.microsoft.com/office/powerpoint/2010/main" val="3982187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Automation is an ever-growing part of manufacturing, with the continuous development of new technologies. The most common way K-12 schools teach manufacturing is with manual assembly lines. Our goal is to expand into automated demonstrations to promote STEM engagement. </a:t>
            </a:r>
          </a:p>
        </p:txBody>
      </p:sp>
      <p:sp>
        <p:nvSpPr>
          <p:cNvPr id="4" name="Slide Number Placeholder 3"/>
          <p:cNvSpPr>
            <a:spLocks noGrp="1"/>
          </p:cNvSpPr>
          <p:nvPr>
            <p:ph type="sldNum" sz="quarter" idx="5"/>
          </p:nvPr>
        </p:nvSpPr>
        <p:spPr/>
        <p:txBody>
          <a:bodyPr/>
          <a:lstStyle/>
          <a:p>
            <a:fld id="{41CCC1AB-48B7-0748-A812-2B7A531C5611}" type="slidenum">
              <a:rPr lang="en-US" smtClean="0"/>
              <a:t>6</a:t>
            </a:fld>
            <a:endParaRPr lang="en-US"/>
          </a:p>
        </p:txBody>
      </p:sp>
    </p:spTree>
    <p:extLst>
      <p:ext uri="{BB962C8B-B14F-4D97-AF65-F5344CB8AC3E}">
        <p14:creationId xmlns:p14="http://schemas.microsoft.com/office/powerpoint/2010/main" val="2412382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Current design: 3 motors, 3 </a:t>
            </a:r>
            <a:r>
              <a:rPr lang="en-US" err="1"/>
              <a:t>microstep</a:t>
            </a:r>
            <a:r>
              <a:rPr lang="en-US"/>
              <a:t> drivers, Arduino Mega, Arduino UNO</a:t>
            </a:r>
          </a:p>
          <a:p>
            <a:pPr marL="171450" indent="-171450">
              <a:buFontTx/>
              <a:buChar char="-"/>
            </a:pPr>
            <a:r>
              <a:rPr lang="en-US"/>
              <a:t>Metal frame with a conveyor belt on the bottom, gantry on top with the die mold</a:t>
            </a:r>
          </a:p>
          <a:p>
            <a:pPr marL="171450" indent="-171450">
              <a:buFontTx/>
              <a:buChar char="-"/>
            </a:pPr>
            <a:r>
              <a:rPr lang="en-US"/>
              <a:t>Linear actuator fixed above with the top of the die mold</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7</a:t>
            </a:fld>
            <a:endParaRPr lang="en-US"/>
          </a:p>
        </p:txBody>
      </p:sp>
    </p:spTree>
    <p:extLst>
      <p:ext uri="{BB962C8B-B14F-4D97-AF65-F5344CB8AC3E}">
        <p14:creationId xmlns:p14="http://schemas.microsoft.com/office/powerpoint/2010/main" val="2867145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a:t>When linear actuator presses, the entire frame bends and lifts from the table</a:t>
            </a:r>
          </a:p>
          <a:p>
            <a:pPr marL="228600" indent="-228600">
              <a:buAutoNum type="arabicParenR"/>
            </a:pPr>
            <a:r>
              <a:rPr lang="en-US"/>
              <a:t>Conveyor belt doesn’t move to proper locations because the movement was hard coded without limit switches, so one power supply must be disconnected in between steps</a:t>
            </a:r>
            <a:endParaRPr lang="en-US">
              <a:ea typeface="Calibri"/>
              <a:cs typeface="Calibri"/>
            </a:endParaRPr>
          </a:p>
          <a:p>
            <a:pPr marL="228600" indent="-228600">
              <a:buAutoNum type="arabicParenR"/>
            </a:pPr>
            <a:r>
              <a:rPr lang="en-US"/>
              <a:t>4/9 buttons force a step in the process to start when pressed</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8</a:t>
            </a:fld>
            <a:endParaRPr lang="en-US"/>
          </a:p>
        </p:txBody>
      </p:sp>
    </p:spTree>
    <p:extLst>
      <p:ext uri="{BB962C8B-B14F-4D97-AF65-F5344CB8AC3E}">
        <p14:creationId xmlns:p14="http://schemas.microsoft.com/office/powerpoint/2010/main" val="1639214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As of brief testing we completed last week, the system successfully made three buttons in a row and failed on the fourth.</a:t>
            </a:r>
          </a:p>
        </p:txBody>
      </p:sp>
      <p:sp>
        <p:nvSpPr>
          <p:cNvPr id="4" name="Slide Number Placeholder 3"/>
          <p:cNvSpPr>
            <a:spLocks noGrp="1"/>
          </p:cNvSpPr>
          <p:nvPr>
            <p:ph type="sldNum" sz="quarter" idx="5"/>
          </p:nvPr>
        </p:nvSpPr>
        <p:spPr/>
        <p:txBody>
          <a:bodyPr/>
          <a:lstStyle/>
          <a:p>
            <a:fld id="{41CCC1AB-48B7-0748-A812-2B7A531C5611}" type="slidenum">
              <a:rPr lang="en-US" smtClean="0"/>
              <a:t>10</a:t>
            </a:fld>
            <a:endParaRPr lang="en-US"/>
          </a:p>
        </p:txBody>
      </p:sp>
    </p:spTree>
    <p:extLst>
      <p:ext uri="{BB962C8B-B14F-4D97-AF65-F5344CB8AC3E}">
        <p14:creationId xmlns:p14="http://schemas.microsoft.com/office/powerpoint/2010/main" val="5035316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33231"/>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Presenter’s Names</a:t>
            </a:r>
          </a:p>
        </p:txBody>
      </p:sp>
      <p:sp>
        <p:nvSpPr>
          <p:cNvPr id="5" name="Text Placeholder 8">
            <a:extLst>
              <a:ext uri="{FF2B5EF4-FFF2-40B4-BE49-F238E27FC236}">
                <a16:creationId xmlns:a16="http://schemas.microsoft.com/office/drawing/2014/main" id="{E1F3E4ED-9242-4520-3FAB-3F0A09D96411}"/>
              </a:ext>
            </a:extLst>
          </p:cNvPr>
          <p:cNvSpPr>
            <a:spLocks noGrp="1"/>
          </p:cNvSpPr>
          <p:nvPr>
            <p:ph type="body" sz="quarter" idx="14" hasCustomPrompt="1"/>
          </p:nvPr>
        </p:nvSpPr>
        <p:spPr>
          <a:xfrm>
            <a:off x="841248" y="6195393"/>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Date</a:t>
            </a:r>
          </a:p>
        </p:txBody>
      </p:sp>
    </p:spTree>
    <p:extLst>
      <p:ext uri="{BB962C8B-B14F-4D97-AF65-F5344CB8AC3E}">
        <p14:creationId xmlns:p14="http://schemas.microsoft.com/office/powerpoint/2010/main" val="301081851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11/4/2024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4572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1201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6DB7F08A-683F-4548-DEB7-13D0CC92F10A}"/>
              </a:ext>
            </a:extLst>
          </p:cNvPr>
          <p:cNvSpPr>
            <a:spLocks noGrp="1"/>
          </p:cNvSpPr>
          <p:nvPr>
            <p:ph type="body" sz="quarter" idx="1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6788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457200" y="457200"/>
            <a:ext cx="40084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334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457200" y="2057400"/>
            <a:ext cx="40084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11/4/2024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3BC81332-B1A6-E98F-2EE9-286E4CE4C291}"/>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500245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457200" y="457200"/>
            <a:ext cx="40211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3213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457200" y="2057400"/>
            <a:ext cx="40211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11/4/2024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126E29B6-CEC9-A79C-9FA9-22EB02A9A182}"/>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2511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onsor and Advis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F027-D0A6-A720-F95E-9777340D32A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EB7D090-2395-49F0-C0DB-EB67384DE2DC}"/>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3C78F93A-AB46-BE72-89C3-002440F425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78C93818-218C-D858-3DE4-CC8E5696A494}"/>
              </a:ext>
            </a:extLst>
          </p:cNvPr>
          <p:cNvSpPr>
            <a:spLocks noGrp="1"/>
          </p:cNvSpPr>
          <p:nvPr>
            <p:ph type="dt" sz="half" idx="12"/>
          </p:nvPr>
        </p:nvSpPr>
        <p:spPr/>
        <p:txBody>
          <a:bodyPr/>
          <a:lstStyle/>
          <a:p>
            <a:fld id="{40711C0D-6AE8-47B7-9D02-2C83FBE968D2}" type="datetime1">
              <a:rPr lang="en-US" smtClean="0"/>
              <a:pPr/>
              <a:t>11/4/2024</a:t>
            </a:fld>
            <a:endParaRPr lang="en-US"/>
          </a:p>
        </p:txBody>
      </p:sp>
      <p:sp>
        <p:nvSpPr>
          <p:cNvPr id="6" name="Picture Placeholder 10">
            <a:extLst>
              <a:ext uri="{FF2B5EF4-FFF2-40B4-BE49-F238E27FC236}">
                <a16:creationId xmlns:a16="http://schemas.microsoft.com/office/drawing/2014/main" id="{EF9850F2-11EB-A8D6-4FBD-903F208B07C4}"/>
              </a:ext>
            </a:extLst>
          </p:cNvPr>
          <p:cNvSpPr>
            <a:spLocks noGrp="1" noChangeAspect="1"/>
          </p:cNvSpPr>
          <p:nvPr>
            <p:ph type="pic" sz="quarter" idx="13" hasCustomPrompt="1"/>
          </p:nvPr>
        </p:nvSpPr>
        <p:spPr>
          <a:xfrm>
            <a:off x="2928685" y="3349105"/>
            <a:ext cx="1374005" cy="2061006"/>
          </a:xfrm>
        </p:spPr>
        <p:txBody>
          <a:bodyPr>
            <a:normAutofit/>
          </a:bodyPr>
          <a:lstStyle>
            <a:lvl1pPr>
              <a:defRPr sz="1600"/>
            </a:lvl1pPr>
          </a:lstStyle>
          <a:p>
            <a:r>
              <a:rPr lang="en-US"/>
              <a:t>Add Sponsors Photo</a:t>
            </a:r>
          </a:p>
        </p:txBody>
      </p:sp>
      <p:sp>
        <p:nvSpPr>
          <p:cNvPr id="7" name="Text Placeholder 12">
            <a:extLst>
              <a:ext uri="{FF2B5EF4-FFF2-40B4-BE49-F238E27FC236}">
                <a16:creationId xmlns:a16="http://schemas.microsoft.com/office/drawing/2014/main" id="{606DB14B-466B-1B3B-B0CB-B7E1BA9F1111}"/>
              </a:ext>
            </a:extLst>
          </p:cNvPr>
          <p:cNvSpPr>
            <a:spLocks noGrp="1"/>
          </p:cNvSpPr>
          <p:nvPr>
            <p:ph type="body" sz="quarter" idx="14" hasCustomPrompt="1"/>
          </p:nvPr>
        </p:nvSpPr>
        <p:spPr>
          <a:xfrm>
            <a:off x="2398621"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8" name="Picture Placeholder 10">
            <a:extLst>
              <a:ext uri="{FF2B5EF4-FFF2-40B4-BE49-F238E27FC236}">
                <a16:creationId xmlns:a16="http://schemas.microsoft.com/office/drawing/2014/main" id="{10B71AFA-6ABE-842B-EAC7-ED430A4121DB}"/>
              </a:ext>
            </a:extLst>
          </p:cNvPr>
          <p:cNvSpPr>
            <a:spLocks noGrp="1" noChangeAspect="1"/>
          </p:cNvSpPr>
          <p:nvPr>
            <p:ph type="pic" sz="quarter" idx="18" hasCustomPrompt="1"/>
          </p:nvPr>
        </p:nvSpPr>
        <p:spPr>
          <a:xfrm>
            <a:off x="6365311" y="3349105"/>
            <a:ext cx="1374005" cy="2061006"/>
          </a:xfrm>
        </p:spPr>
        <p:txBody>
          <a:bodyPr>
            <a:normAutofit/>
          </a:bodyPr>
          <a:lstStyle>
            <a:lvl1pPr>
              <a:defRPr sz="1600"/>
            </a:lvl1pPr>
          </a:lstStyle>
          <a:p>
            <a:r>
              <a:rPr lang="en-US"/>
              <a:t>Add Academic Advisors Photo</a:t>
            </a:r>
          </a:p>
        </p:txBody>
      </p:sp>
      <p:sp>
        <p:nvSpPr>
          <p:cNvPr id="9" name="Picture Placeholder 10">
            <a:extLst>
              <a:ext uri="{FF2B5EF4-FFF2-40B4-BE49-F238E27FC236}">
                <a16:creationId xmlns:a16="http://schemas.microsoft.com/office/drawing/2014/main" id="{9C6BC192-3831-9A2C-00F7-46F7AE215F98}"/>
              </a:ext>
            </a:extLst>
          </p:cNvPr>
          <p:cNvSpPr>
            <a:spLocks noGrp="1"/>
          </p:cNvSpPr>
          <p:nvPr>
            <p:ph type="pic" sz="quarter" idx="19" hasCustomPrompt="1"/>
          </p:nvPr>
        </p:nvSpPr>
        <p:spPr>
          <a:xfrm>
            <a:off x="1905000" y="1825625"/>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0" name="Text Placeholder 12">
            <a:extLst>
              <a:ext uri="{FF2B5EF4-FFF2-40B4-BE49-F238E27FC236}">
                <a16:creationId xmlns:a16="http://schemas.microsoft.com/office/drawing/2014/main" id="{CE5FDE59-4CAE-E818-F742-9003A041CB34}"/>
              </a:ext>
            </a:extLst>
          </p:cNvPr>
          <p:cNvSpPr>
            <a:spLocks noGrp="1"/>
          </p:cNvSpPr>
          <p:nvPr>
            <p:ph type="body" sz="quarter" idx="20" hasCustomPrompt="1"/>
          </p:nvPr>
        </p:nvSpPr>
        <p:spPr>
          <a:xfrm>
            <a:off x="5835247"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
        <p:nvSpPr>
          <p:cNvPr id="13" name="Presenter Name">
            <a:extLst>
              <a:ext uri="{FF2B5EF4-FFF2-40B4-BE49-F238E27FC236}">
                <a16:creationId xmlns:a16="http://schemas.microsoft.com/office/drawing/2014/main" id="{B3453D58-0E5D-6C4F-2D78-F79CFCC584D5}"/>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086372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6421-1EA8-6FFD-002C-A54417715E6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93104B2-10DD-0FC3-0CF1-C1713E658062}"/>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1E17120C-4E88-293A-8A60-AA3189CBFDF2}"/>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F4F4EC4C-6098-E881-FEF9-C299CA86EA8E}"/>
              </a:ext>
            </a:extLst>
          </p:cNvPr>
          <p:cNvSpPr>
            <a:spLocks noGrp="1"/>
          </p:cNvSpPr>
          <p:nvPr>
            <p:ph type="dt" sz="half" idx="12"/>
          </p:nvPr>
        </p:nvSpPr>
        <p:spPr/>
        <p:txBody>
          <a:bodyPr/>
          <a:lstStyle/>
          <a:p>
            <a:fld id="{40711C0D-6AE8-47B7-9D02-2C83FBE968D2}" type="datetime1">
              <a:rPr lang="en-US" smtClean="0"/>
              <a:pPr/>
              <a:t>11/4/2024</a:t>
            </a:fld>
            <a:endParaRPr lang="en-US"/>
          </a:p>
        </p:txBody>
      </p:sp>
      <p:sp>
        <p:nvSpPr>
          <p:cNvPr id="6" name="Picture Placeholder 10">
            <a:extLst>
              <a:ext uri="{FF2B5EF4-FFF2-40B4-BE49-F238E27FC236}">
                <a16:creationId xmlns:a16="http://schemas.microsoft.com/office/drawing/2014/main" id="{DD74B378-47AE-CFC8-8B44-53A7881E583B}"/>
              </a:ext>
            </a:extLst>
          </p:cNvPr>
          <p:cNvSpPr>
            <a:spLocks noGrp="1" noChangeAspect="1"/>
          </p:cNvSpPr>
          <p:nvPr>
            <p:ph type="pic" sz="quarter" idx="13" hasCustomPrompt="1"/>
          </p:nvPr>
        </p:nvSpPr>
        <p:spPr>
          <a:xfrm>
            <a:off x="1527268"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5BB5845A-176F-5A94-AFFF-224186297A26}"/>
              </a:ext>
            </a:extLst>
          </p:cNvPr>
          <p:cNvSpPr>
            <a:spLocks noGrp="1"/>
          </p:cNvSpPr>
          <p:nvPr>
            <p:ph type="body" sz="quarter" idx="14" hasCustomPrompt="1"/>
          </p:nvPr>
        </p:nvSpPr>
        <p:spPr>
          <a:xfrm>
            <a:off x="1527268"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2283C25A-7D38-08EE-1E14-F6F76D01793A}"/>
              </a:ext>
            </a:extLst>
          </p:cNvPr>
          <p:cNvSpPr>
            <a:spLocks noGrp="1"/>
          </p:cNvSpPr>
          <p:nvPr>
            <p:ph type="body" sz="quarter" idx="16" hasCustomPrompt="1"/>
          </p:nvPr>
        </p:nvSpPr>
        <p:spPr>
          <a:xfrm>
            <a:off x="4414373"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D0F5B50D-030C-7D18-22BA-B59B2C78101E}"/>
              </a:ext>
            </a:extLst>
          </p:cNvPr>
          <p:cNvSpPr>
            <a:spLocks noGrp="1"/>
          </p:cNvSpPr>
          <p:nvPr>
            <p:ph type="body" sz="quarter" idx="17" hasCustomPrompt="1"/>
          </p:nvPr>
        </p:nvSpPr>
        <p:spPr>
          <a:xfrm>
            <a:off x="7301477"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95181CB-C5DC-8E38-2191-5300E34576B0}"/>
              </a:ext>
            </a:extLst>
          </p:cNvPr>
          <p:cNvSpPr>
            <a:spLocks noGrp="1" noChangeAspect="1"/>
          </p:cNvSpPr>
          <p:nvPr>
            <p:ph type="pic" sz="quarter" idx="18" hasCustomPrompt="1"/>
          </p:nvPr>
        </p:nvSpPr>
        <p:spPr>
          <a:xfrm>
            <a:off x="4414373" y="1825625"/>
            <a:ext cx="1828800" cy="2743200"/>
          </a:xfrm>
        </p:spPr>
        <p:txBody>
          <a:bodyPr>
            <a:normAutofit/>
          </a:bodyPr>
          <a:lstStyle>
            <a:lvl1pPr>
              <a:defRPr sz="2000"/>
            </a:lvl1pPr>
          </a:lstStyle>
          <a:p>
            <a:r>
              <a:rPr lang="en-US"/>
              <a:t>Add Professional Headshot</a:t>
            </a:r>
          </a:p>
        </p:txBody>
      </p:sp>
      <p:sp>
        <p:nvSpPr>
          <p:cNvPr id="11" name="Picture Placeholder 10">
            <a:extLst>
              <a:ext uri="{FF2B5EF4-FFF2-40B4-BE49-F238E27FC236}">
                <a16:creationId xmlns:a16="http://schemas.microsoft.com/office/drawing/2014/main" id="{27F86C99-C74D-6162-C710-F1A01BEF8C52}"/>
              </a:ext>
            </a:extLst>
          </p:cNvPr>
          <p:cNvSpPr>
            <a:spLocks noGrp="1" noChangeAspect="1"/>
          </p:cNvSpPr>
          <p:nvPr>
            <p:ph type="pic" sz="quarter" idx="19" hasCustomPrompt="1"/>
          </p:nvPr>
        </p:nvSpPr>
        <p:spPr>
          <a:xfrm>
            <a:off x="7301477" y="1825625"/>
            <a:ext cx="1828800" cy="2743200"/>
          </a:xfrm>
        </p:spPr>
        <p:txBody>
          <a:bodyPr>
            <a:normAutofit/>
          </a:bodyPr>
          <a:lstStyle>
            <a:lvl1pPr>
              <a:defRPr sz="2000"/>
            </a:lvl1pPr>
          </a:lstStyle>
          <a:p>
            <a:r>
              <a:rPr lang="en-US"/>
              <a:t>Add Professional Headshot</a:t>
            </a:r>
          </a:p>
        </p:txBody>
      </p:sp>
      <p:sp>
        <p:nvSpPr>
          <p:cNvPr id="12" name="Presenter Name">
            <a:extLst>
              <a:ext uri="{FF2B5EF4-FFF2-40B4-BE49-F238E27FC236}">
                <a16:creationId xmlns:a16="http://schemas.microsoft.com/office/drawing/2014/main" id="{6AC6CE87-C1B3-FB0A-FD78-7561158A7908}"/>
              </a:ext>
            </a:extLst>
          </p:cNvPr>
          <p:cNvSpPr>
            <a:spLocks noGrp="1"/>
          </p:cNvSpPr>
          <p:nvPr>
            <p:ph type="body" sz="quarter" idx="20"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951141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88C49-32DC-5879-59F0-4DEF5B4180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E6F93B1-289C-E068-ABEB-863D85EAD34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264E4546-57A2-6E4C-A948-BAE8837EBC4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516CF1B-184A-324C-E66B-F6B84E7B6FBD}"/>
              </a:ext>
            </a:extLst>
          </p:cNvPr>
          <p:cNvSpPr>
            <a:spLocks noGrp="1"/>
          </p:cNvSpPr>
          <p:nvPr>
            <p:ph type="dt" sz="half" idx="12"/>
          </p:nvPr>
        </p:nvSpPr>
        <p:spPr/>
        <p:txBody>
          <a:bodyPr/>
          <a:lstStyle/>
          <a:p>
            <a:fld id="{40711C0D-6AE8-47B7-9D02-2C83FBE968D2}" type="datetime1">
              <a:rPr lang="en-US" smtClean="0"/>
              <a:pPr/>
              <a:t>11/4/2024</a:t>
            </a:fld>
            <a:endParaRPr lang="en-US"/>
          </a:p>
        </p:txBody>
      </p:sp>
      <p:sp>
        <p:nvSpPr>
          <p:cNvPr id="6" name="Picture Placeholder 10">
            <a:extLst>
              <a:ext uri="{FF2B5EF4-FFF2-40B4-BE49-F238E27FC236}">
                <a16:creationId xmlns:a16="http://schemas.microsoft.com/office/drawing/2014/main" id="{74AA98D2-2688-D1EC-0CE1-5912A82F3986}"/>
              </a:ext>
            </a:extLst>
          </p:cNvPr>
          <p:cNvSpPr>
            <a:spLocks noGrp="1" noChangeAspect="1"/>
          </p:cNvSpPr>
          <p:nvPr>
            <p:ph type="pic" sz="quarter" idx="13" hasCustomPrompt="1"/>
          </p:nvPr>
        </p:nvSpPr>
        <p:spPr>
          <a:xfrm>
            <a:off x="478042"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15FDCD63-4E27-15F6-0826-E87354E36060}"/>
              </a:ext>
            </a:extLst>
          </p:cNvPr>
          <p:cNvSpPr>
            <a:spLocks noGrp="1"/>
          </p:cNvSpPr>
          <p:nvPr>
            <p:ph type="body" sz="quarter" idx="14" hasCustomPrompt="1"/>
          </p:nvPr>
        </p:nvSpPr>
        <p:spPr>
          <a:xfrm>
            <a:off x="478042"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DAF59BE3-EA02-D835-8707-C632E5A920D5}"/>
              </a:ext>
            </a:extLst>
          </p:cNvPr>
          <p:cNvSpPr>
            <a:spLocks noGrp="1" noChangeAspect="1"/>
          </p:cNvSpPr>
          <p:nvPr>
            <p:ph type="pic" sz="quarter" idx="15" hasCustomPrompt="1"/>
          </p:nvPr>
        </p:nvSpPr>
        <p:spPr>
          <a:xfrm>
            <a:off x="8376409"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37BE9F59-4002-5D7A-0158-C01D1418A2FC}"/>
              </a:ext>
            </a:extLst>
          </p:cNvPr>
          <p:cNvSpPr>
            <a:spLocks noGrp="1"/>
          </p:cNvSpPr>
          <p:nvPr>
            <p:ph type="body" sz="quarter" idx="16" hasCustomPrompt="1"/>
          </p:nvPr>
        </p:nvSpPr>
        <p:spPr>
          <a:xfrm>
            <a:off x="8376409"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42ACEBA3-FEF5-ACC1-D6DE-A0A0D0001DDC}"/>
              </a:ext>
            </a:extLst>
          </p:cNvPr>
          <p:cNvSpPr>
            <a:spLocks noGrp="1"/>
          </p:cNvSpPr>
          <p:nvPr>
            <p:ph type="body" sz="quarter" idx="17" hasCustomPrompt="1"/>
          </p:nvPr>
        </p:nvSpPr>
        <p:spPr>
          <a:xfrm>
            <a:off x="3110831"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11ADDEB6-9750-F3B4-884E-7A0BB08E7465}"/>
              </a:ext>
            </a:extLst>
          </p:cNvPr>
          <p:cNvSpPr>
            <a:spLocks noGrp="1"/>
          </p:cNvSpPr>
          <p:nvPr>
            <p:ph type="body" sz="quarter" idx="18" hasCustomPrompt="1"/>
          </p:nvPr>
        </p:nvSpPr>
        <p:spPr>
          <a:xfrm>
            <a:off x="5743620"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8D45BABD-E61B-41CB-CBE9-D546C14E8455}"/>
              </a:ext>
            </a:extLst>
          </p:cNvPr>
          <p:cNvSpPr>
            <a:spLocks noGrp="1" noChangeAspect="1"/>
          </p:cNvSpPr>
          <p:nvPr>
            <p:ph type="pic" sz="quarter" idx="19" hasCustomPrompt="1"/>
          </p:nvPr>
        </p:nvSpPr>
        <p:spPr>
          <a:xfrm>
            <a:off x="3110831" y="18256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6E2CD579-185A-CAA3-F204-43A998752FF2}"/>
              </a:ext>
            </a:extLst>
          </p:cNvPr>
          <p:cNvSpPr>
            <a:spLocks noGrp="1" noChangeAspect="1"/>
          </p:cNvSpPr>
          <p:nvPr>
            <p:ph type="pic" sz="quarter" idx="20" hasCustomPrompt="1"/>
          </p:nvPr>
        </p:nvSpPr>
        <p:spPr>
          <a:xfrm>
            <a:off x="5743620" y="1825625"/>
            <a:ext cx="1828800" cy="2743200"/>
          </a:xfrm>
        </p:spPr>
        <p:txBody>
          <a:bodyPr>
            <a:normAutofit/>
          </a:bodyPr>
          <a:lstStyle>
            <a:lvl1pPr>
              <a:defRPr sz="2000"/>
            </a:lvl1pPr>
          </a:lstStyle>
          <a:p>
            <a:r>
              <a:rPr lang="en-US"/>
              <a:t>Add Professional Headshot</a:t>
            </a:r>
          </a:p>
        </p:txBody>
      </p:sp>
      <p:sp>
        <p:nvSpPr>
          <p:cNvPr id="14" name="Presenter Name">
            <a:extLst>
              <a:ext uri="{FF2B5EF4-FFF2-40B4-BE49-F238E27FC236}">
                <a16:creationId xmlns:a16="http://schemas.microsoft.com/office/drawing/2014/main" id="{F89AAD82-B333-07D9-DECD-6AE2DB68C6B1}"/>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207865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92BC3-FBF4-E67F-2BF0-DF278B5C47A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0946B1F-8A17-8E63-6179-01C2E19417D5}"/>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046B1E64-8B51-FF6D-38FF-350AF93AC654}"/>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C9BA321E-4DD1-A817-2A13-E9925E883EBF}"/>
              </a:ext>
            </a:extLst>
          </p:cNvPr>
          <p:cNvSpPr>
            <a:spLocks noGrp="1"/>
          </p:cNvSpPr>
          <p:nvPr>
            <p:ph type="dt" sz="half" idx="12"/>
          </p:nvPr>
        </p:nvSpPr>
        <p:spPr/>
        <p:txBody>
          <a:bodyPr/>
          <a:lstStyle/>
          <a:p>
            <a:fld id="{40711C0D-6AE8-47B7-9D02-2C83FBE968D2}" type="datetime1">
              <a:rPr lang="en-US" smtClean="0"/>
              <a:pPr/>
              <a:t>11/4/2024</a:t>
            </a:fld>
            <a:endParaRPr lang="en-US"/>
          </a:p>
        </p:txBody>
      </p:sp>
      <p:sp>
        <p:nvSpPr>
          <p:cNvPr id="6" name="Picture Placeholder 10">
            <a:extLst>
              <a:ext uri="{FF2B5EF4-FFF2-40B4-BE49-F238E27FC236}">
                <a16:creationId xmlns:a16="http://schemas.microsoft.com/office/drawing/2014/main" id="{8F86F61D-E8A0-BB00-8FCB-E6E301863494}"/>
              </a:ext>
            </a:extLst>
          </p:cNvPr>
          <p:cNvSpPr>
            <a:spLocks noGrp="1" noChangeAspect="1"/>
          </p:cNvSpPr>
          <p:nvPr>
            <p:ph type="pic" sz="quarter" idx="13" hasCustomPrompt="1"/>
          </p:nvPr>
        </p:nvSpPr>
        <p:spPr>
          <a:xfrm>
            <a:off x="1391" y="1837089"/>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685C21A3-F892-A25F-0476-2E4FFEFB9766}"/>
              </a:ext>
            </a:extLst>
          </p:cNvPr>
          <p:cNvSpPr>
            <a:spLocks noGrp="1"/>
          </p:cNvSpPr>
          <p:nvPr>
            <p:ph type="body" sz="quarter" idx="14" hasCustomPrompt="1"/>
          </p:nvPr>
        </p:nvSpPr>
        <p:spPr>
          <a:xfrm>
            <a:off x="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6DCAC73E-EF4E-82A0-84F0-8B077075C205}"/>
              </a:ext>
            </a:extLst>
          </p:cNvPr>
          <p:cNvSpPr>
            <a:spLocks noGrp="1" noChangeAspect="1"/>
          </p:cNvSpPr>
          <p:nvPr>
            <p:ph type="pic" sz="quarter" idx="15" hasCustomPrompt="1"/>
          </p:nvPr>
        </p:nvSpPr>
        <p:spPr>
          <a:xfrm>
            <a:off x="8839200"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06BFCEA7-57A3-2503-0401-B5B12A0172D3}"/>
              </a:ext>
            </a:extLst>
          </p:cNvPr>
          <p:cNvSpPr>
            <a:spLocks noGrp="1"/>
          </p:cNvSpPr>
          <p:nvPr>
            <p:ph type="body" sz="quarter" idx="16" hasCustomPrompt="1"/>
          </p:nvPr>
        </p:nvSpPr>
        <p:spPr>
          <a:xfrm>
            <a:off x="66294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EB089559-D497-A317-587B-8E262C4ED5F4}"/>
              </a:ext>
            </a:extLst>
          </p:cNvPr>
          <p:cNvSpPr>
            <a:spLocks noGrp="1"/>
          </p:cNvSpPr>
          <p:nvPr>
            <p:ph type="body" sz="quarter" idx="17" hasCustomPrompt="1"/>
          </p:nvPr>
        </p:nvSpPr>
        <p:spPr>
          <a:xfrm>
            <a:off x="22098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1B05148A-2FDA-1888-BAF6-51D82E867027}"/>
              </a:ext>
            </a:extLst>
          </p:cNvPr>
          <p:cNvSpPr>
            <a:spLocks noGrp="1"/>
          </p:cNvSpPr>
          <p:nvPr>
            <p:ph type="body" sz="quarter" idx="18" hasCustomPrompt="1"/>
          </p:nvPr>
        </p:nvSpPr>
        <p:spPr>
          <a:xfrm>
            <a:off x="44196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A230BAB8-5838-01FE-C5CB-1EAF5FB6BE78}"/>
              </a:ext>
            </a:extLst>
          </p:cNvPr>
          <p:cNvSpPr>
            <a:spLocks noGrp="1" noChangeAspect="1"/>
          </p:cNvSpPr>
          <p:nvPr>
            <p:ph type="pic" sz="quarter" idx="19" hasCustomPrompt="1"/>
          </p:nvPr>
        </p:nvSpPr>
        <p:spPr>
          <a:xfrm>
            <a:off x="2210843" y="23184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9DDE9A1A-59D0-0550-F151-CB263FDFA693}"/>
              </a:ext>
            </a:extLst>
          </p:cNvPr>
          <p:cNvSpPr>
            <a:spLocks noGrp="1" noChangeAspect="1"/>
          </p:cNvSpPr>
          <p:nvPr>
            <p:ph type="pic" sz="quarter" idx="20" hasCustomPrompt="1"/>
          </p:nvPr>
        </p:nvSpPr>
        <p:spPr>
          <a:xfrm>
            <a:off x="4420295" y="1825625"/>
            <a:ext cx="1828800" cy="2743200"/>
          </a:xfrm>
        </p:spPr>
        <p:txBody>
          <a:bodyPr>
            <a:normAutofit/>
          </a:bodyPr>
          <a:lstStyle>
            <a:lvl1pPr>
              <a:defRPr sz="2000"/>
            </a:lvl1pPr>
          </a:lstStyle>
          <a:p>
            <a:r>
              <a:rPr lang="en-US"/>
              <a:t>Add Professional Headshot</a:t>
            </a:r>
          </a:p>
        </p:txBody>
      </p:sp>
      <p:sp>
        <p:nvSpPr>
          <p:cNvPr id="14" name="Picture Placeholder 10">
            <a:extLst>
              <a:ext uri="{FF2B5EF4-FFF2-40B4-BE49-F238E27FC236}">
                <a16:creationId xmlns:a16="http://schemas.microsoft.com/office/drawing/2014/main" id="{B07FC7C4-AC88-60CB-92D8-AAFD710C4B01}"/>
              </a:ext>
            </a:extLst>
          </p:cNvPr>
          <p:cNvSpPr>
            <a:spLocks noGrp="1" noChangeAspect="1"/>
          </p:cNvSpPr>
          <p:nvPr>
            <p:ph type="pic" sz="quarter" idx="21" hasCustomPrompt="1"/>
          </p:nvPr>
        </p:nvSpPr>
        <p:spPr>
          <a:xfrm>
            <a:off x="6629747" y="2318425"/>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E9F9B7D0-384F-4E75-26FB-BF389502D010}"/>
              </a:ext>
            </a:extLst>
          </p:cNvPr>
          <p:cNvSpPr>
            <a:spLocks noGrp="1"/>
          </p:cNvSpPr>
          <p:nvPr>
            <p:ph type="body" sz="quarter" idx="22" hasCustomPrompt="1"/>
          </p:nvPr>
        </p:nvSpPr>
        <p:spPr>
          <a:xfrm>
            <a:off x="88392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6" name="Presenter Name">
            <a:extLst>
              <a:ext uri="{FF2B5EF4-FFF2-40B4-BE49-F238E27FC236}">
                <a16:creationId xmlns:a16="http://schemas.microsoft.com/office/drawing/2014/main" id="{583B2C2C-BBD3-F432-14A6-BE7EBBB8DC0B}"/>
              </a:ext>
            </a:extLst>
          </p:cNvPr>
          <p:cNvSpPr>
            <a:spLocks noGrp="1"/>
          </p:cNvSpPr>
          <p:nvPr>
            <p:ph type="body" sz="quarter" idx="2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08248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67397-DE64-4E43-A56C-D64244A59BC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9D01E1-EEBA-40BC-75F1-37E764FD1074}"/>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6E213A2A-6B0A-5A25-43E7-06CD41D936D9}"/>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846375B-9DA4-7017-D6EE-4A720C8DFE1F}"/>
              </a:ext>
            </a:extLst>
          </p:cNvPr>
          <p:cNvSpPr>
            <a:spLocks noGrp="1"/>
          </p:cNvSpPr>
          <p:nvPr>
            <p:ph type="dt" sz="half" idx="12"/>
          </p:nvPr>
        </p:nvSpPr>
        <p:spPr/>
        <p:txBody>
          <a:bodyPr/>
          <a:lstStyle/>
          <a:p>
            <a:fld id="{40711C0D-6AE8-47B7-9D02-2C83FBE968D2}" type="datetime1">
              <a:rPr lang="en-US" smtClean="0"/>
              <a:pPr/>
              <a:t>11/4/2024</a:t>
            </a:fld>
            <a:endParaRPr lang="en-US"/>
          </a:p>
        </p:txBody>
      </p:sp>
      <p:sp>
        <p:nvSpPr>
          <p:cNvPr id="6" name="Picture Placeholder 10">
            <a:extLst>
              <a:ext uri="{FF2B5EF4-FFF2-40B4-BE49-F238E27FC236}">
                <a16:creationId xmlns:a16="http://schemas.microsoft.com/office/drawing/2014/main" id="{4347988A-698F-A9E8-4244-034838A381C0}"/>
              </a:ext>
            </a:extLst>
          </p:cNvPr>
          <p:cNvSpPr>
            <a:spLocks noGrp="1" noChangeAspect="1"/>
          </p:cNvSpPr>
          <p:nvPr>
            <p:ph type="pic" sz="quarter" idx="13" hasCustomPrompt="1"/>
          </p:nvPr>
        </p:nvSpPr>
        <p:spPr>
          <a:xfrm>
            <a:off x="101234" y="1848553"/>
            <a:ext cx="1662545" cy="2493818"/>
          </a:xfrm>
        </p:spPr>
        <p:txBody>
          <a:bodyPr>
            <a:normAutofit/>
          </a:bodyPr>
          <a:lstStyle>
            <a:lvl1pPr>
              <a:defRPr sz="1600"/>
            </a:lvl1pPr>
          </a:lstStyle>
          <a:p>
            <a:r>
              <a:rPr lang="en-US"/>
              <a:t>Add Professional Headshot</a:t>
            </a:r>
          </a:p>
        </p:txBody>
      </p:sp>
      <p:sp>
        <p:nvSpPr>
          <p:cNvPr id="7" name="Text Placeholder 12">
            <a:extLst>
              <a:ext uri="{FF2B5EF4-FFF2-40B4-BE49-F238E27FC236}">
                <a16:creationId xmlns:a16="http://schemas.microsoft.com/office/drawing/2014/main" id="{DD14CA49-F62A-FCF1-DDC0-2CD42EE60627}"/>
              </a:ext>
            </a:extLst>
          </p:cNvPr>
          <p:cNvSpPr>
            <a:spLocks noGrp="1"/>
          </p:cNvSpPr>
          <p:nvPr>
            <p:ph type="body" sz="quarter" idx="14" hasCustomPrompt="1"/>
          </p:nvPr>
        </p:nvSpPr>
        <p:spPr>
          <a:xfrm>
            <a:off x="18106"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97B0D1CB-0A64-8865-7BD5-678071D7A26C}"/>
              </a:ext>
            </a:extLst>
          </p:cNvPr>
          <p:cNvSpPr>
            <a:spLocks noGrp="1"/>
          </p:cNvSpPr>
          <p:nvPr>
            <p:ph type="body" sz="quarter" idx="16" hasCustomPrompt="1"/>
          </p:nvPr>
        </p:nvSpPr>
        <p:spPr>
          <a:xfrm>
            <a:off x="1794973"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EA1ECCDC-B7C6-0810-125F-49481ECA85A5}"/>
              </a:ext>
            </a:extLst>
          </p:cNvPr>
          <p:cNvSpPr>
            <a:spLocks noGrp="1"/>
          </p:cNvSpPr>
          <p:nvPr>
            <p:ph type="body" sz="quarter" idx="17" hasCustomPrompt="1"/>
          </p:nvPr>
        </p:nvSpPr>
        <p:spPr>
          <a:xfrm>
            <a:off x="3571840"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ED42A04-D810-4EEF-C7DE-9BD61F16B49E}"/>
              </a:ext>
            </a:extLst>
          </p:cNvPr>
          <p:cNvSpPr>
            <a:spLocks noGrp="1" noChangeAspect="1"/>
          </p:cNvSpPr>
          <p:nvPr>
            <p:ph type="pic" sz="quarter" idx="18" hasCustomPrompt="1"/>
          </p:nvPr>
        </p:nvSpPr>
        <p:spPr>
          <a:xfrm>
            <a:off x="1862815" y="2561633"/>
            <a:ext cx="1662545" cy="2493818"/>
          </a:xfrm>
        </p:spPr>
        <p:txBody>
          <a:bodyPr>
            <a:normAutofit/>
          </a:bodyPr>
          <a:lstStyle>
            <a:lvl1pPr>
              <a:defRPr sz="1600"/>
            </a:lvl1pPr>
          </a:lstStyle>
          <a:p>
            <a:r>
              <a:rPr lang="en-US"/>
              <a:t>Add Professional Headshot</a:t>
            </a:r>
          </a:p>
        </p:txBody>
      </p:sp>
      <p:sp>
        <p:nvSpPr>
          <p:cNvPr id="11" name="Picture Placeholder 10">
            <a:extLst>
              <a:ext uri="{FF2B5EF4-FFF2-40B4-BE49-F238E27FC236}">
                <a16:creationId xmlns:a16="http://schemas.microsoft.com/office/drawing/2014/main" id="{6FB161B1-5629-CF78-CD1F-40567FFC9CFE}"/>
              </a:ext>
            </a:extLst>
          </p:cNvPr>
          <p:cNvSpPr>
            <a:spLocks noGrp="1" noChangeAspect="1"/>
          </p:cNvSpPr>
          <p:nvPr>
            <p:ph type="pic" sz="quarter" idx="19" hasCustomPrompt="1"/>
          </p:nvPr>
        </p:nvSpPr>
        <p:spPr>
          <a:xfrm>
            <a:off x="3624396" y="1848553"/>
            <a:ext cx="1662545" cy="2493818"/>
          </a:xfrm>
        </p:spPr>
        <p:txBody>
          <a:bodyPr>
            <a:normAutofit/>
          </a:bodyPr>
          <a:lstStyle>
            <a:lvl1pPr>
              <a:defRPr sz="1600"/>
            </a:lvl1pPr>
          </a:lstStyle>
          <a:p>
            <a:r>
              <a:rPr lang="en-US"/>
              <a:t>Add Professional Headshot</a:t>
            </a:r>
          </a:p>
        </p:txBody>
      </p:sp>
      <p:sp>
        <p:nvSpPr>
          <p:cNvPr id="12" name="Text Placeholder 12">
            <a:extLst>
              <a:ext uri="{FF2B5EF4-FFF2-40B4-BE49-F238E27FC236}">
                <a16:creationId xmlns:a16="http://schemas.microsoft.com/office/drawing/2014/main" id="{98CDFDD4-9E0F-F5B1-209A-BAA52CA78979}"/>
              </a:ext>
            </a:extLst>
          </p:cNvPr>
          <p:cNvSpPr>
            <a:spLocks noGrp="1"/>
          </p:cNvSpPr>
          <p:nvPr>
            <p:ph type="body" sz="quarter" idx="20" hasCustomPrompt="1"/>
          </p:nvPr>
        </p:nvSpPr>
        <p:spPr>
          <a:xfrm>
            <a:off x="5348707" y="5118097"/>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3" name="Picture Placeholder 10">
            <a:extLst>
              <a:ext uri="{FF2B5EF4-FFF2-40B4-BE49-F238E27FC236}">
                <a16:creationId xmlns:a16="http://schemas.microsoft.com/office/drawing/2014/main" id="{C3DF5CC5-279E-42C6-F0CC-571EA29D2AD7}"/>
              </a:ext>
            </a:extLst>
          </p:cNvPr>
          <p:cNvSpPr>
            <a:spLocks noGrp="1" noChangeAspect="1"/>
          </p:cNvSpPr>
          <p:nvPr>
            <p:ph type="pic" sz="quarter" idx="21" hasCustomPrompt="1"/>
          </p:nvPr>
        </p:nvSpPr>
        <p:spPr>
          <a:xfrm>
            <a:off x="5385977" y="2561633"/>
            <a:ext cx="1662545" cy="2493818"/>
          </a:xfrm>
        </p:spPr>
        <p:txBody>
          <a:bodyPr>
            <a:normAutofit/>
          </a:bodyPr>
          <a:lstStyle>
            <a:lvl1pPr>
              <a:defRPr sz="1600"/>
            </a:lvl1pPr>
          </a:lstStyle>
          <a:p>
            <a:r>
              <a:rPr lang="en-US"/>
              <a:t>Add Professional Headshot</a:t>
            </a:r>
          </a:p>
        </p:txBody>
      </p:sp>
      <p:sp>
        <p:nvSpPr>
          <p:cNvPr id="14" name="Text Placeholder 12">
            <a:extLst>
              <a:ext uri="{FF2B5EF4-FFF2-40B4-BE49-F238E27FC236}">
                <a16:creationId xmlns:a16="http://schemas.microsoft.com/office/drawing/2014/main" id="{37F118CC-9352-D41E-0B89-403F4C033B0B}"/>
              </a:ext>
            </a:extLst>
          </p:cNvPr>
          <p:cNvSpPr>
            <a:spLocks noGrp="1"/>
          </p:cNvSpPr>
          <p:nvPr>
            <p:ph type="body" sz="quarter" idx="22" hasCustomPrompt="1"/>
          </p:nvPr>
        </p:nvSpPr>
        <p:spPr>
          <a:xfrm>
            <a:off x="7049142"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5" name="Picture Placeholder 10">
            <a:extLst>
              <a:ext uri="{FF2B5EF4-FFF2-40B4-BE49-F238E27FC236}">
                <a16:creationId xmlns:a16="http://schemas.microsoft.com/office/drawing/2014/main" id="{A1773BB0-E6FA-18D3-1081-326BB8455737}"/>
              </a:ext>
            </a:extLst>
          </p:cNvPr>
          <p:cNvSpPr>
            <a:spLocks noGrp="1" noChangeAspect="1"/>
          </p:cNvSpPr>
          <p:nvPr>
            <p:ph type="pic" sz="quarter" idx="23" hasCustomPrompt="1"/>
          </p:nvPr>
        </p:nvSpPr>
        <p:spPr>
          <a:xfrm>
            <a:off x="7147558" y="1848553"/>
            <a:ext cx="1662545" cy="2493818"/>
          </a:xfrm>
        </p:spPr>
        <p:txBody>
          <a:bodyPr>
            <a:normAutofit/>
          </a:bodyPr>
          <a:lstStyle>
            <a:lvl1pPr>
              <a:defRPr sz="1600"/>
            </a:lvl1pPr>
          </a:lstStyle>
          <a:p>
            <a:r>
              <a:rPr lang="en-US"/>
              <a:t>Add Professional Headshot</a:t>
            </a:r>
          </a:p>
        </p:txBody>
      </p:sp>
      <p:sp>
        <p:nvSpPr>
          <p:cNvPr id="16" name="Text Placeholder 12">
            <a:extLst>
              <a:ext uri="{FF2B5EF4-FFF2-40B4-BE49-F238E27FC236}">
                <a16:creationId xmlns:a16="http://schemas.microsoft.com/office/drawing/2014/main" id="{FE5A66AD-8A4D-1731-9307-4EEB1B5EB178}"/>
              </a:ext>
            </a:extLst>
          </p:cNvPr>
          <p:cNvSpPr>
            <a:spLocks noGrp="1"/>
          </p:cNvSpPr>
          <p:nvPr>
            <p:ph type="body" sz="quarter" idx="24" hasCustomPrompt="1"/>
          </p:nvPr>
        </p:nvSpPr>
        <p:spPr>
          <a:xfrm>
            <a:off x="8826011" y="5115519"/>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17" name="Picture Placeholder 10">
            <a:extLst>
              <a:ext uri="{FF2B5EF4-FFF2-40B4-BE49-F238E27FC236}">
                <a16:creationId xmlns:a16="http://schemas.microsoft.com/office/drawing/2014/main" id="{B7C76B50-C986-F1A3-9F71-AB471803C0F4}"/>
              </a:ext>
            </a:extLst>
          </p:cNvPr>
          <p:cNvSpPr>
            <a:spLocks noGrp="1" noChangeAspect="1"/>
          </p:cNvSpPr>
          <p:nvPr>
            <p:ph type="pic" sz="quarter" idx="25" hasCustomPrompt="1"/>
          </p:nvPr>
        </p:nvSpPr>
        <p:spPr>
          <a:xfrm>
            <a:off x="8909139" y="2561633"/>
            <a:ext cx="1662545" cy="2493818"/>
          </a:xfrm>
        </p:spPr>
        <p:txBody>
          <a:bodyPr>
            <a:normAutofit/>
          </a:bodyPr>
          <a:lstStyle>
            <a:lvl1pPr>
              <a:defRPr sz="1600"/>
            </a:lvl1pPr>
          </a:lstStyle>
          <a:p>
            <a:r>
              <a:rPr lang="en-US"/>
              <a:t>Add Professional Headshot</a:t>
            </a:r>
          </a:p>
        </p:txBody>
      </p:sp>
      <p:sp>
        <p:nvSpPr>
          <p:cNvPr id="18" name="Presenter Name">
            <a:extLst>
              <a:ext uri="{FF2B5EF4-FFF2-40B4-BE49-F238E27FC236}">
                <a16:creationId xmlns:a16="http://schemas.microsoft.com/office/drawing/2014/main" id="{FB816436-5804-24C4-535F-8CDEE493AB1B}"/>
              </a:ext>
            </a:extLst>
          </p:cNvPr>
          <p:cNvSpPr>
            <a:spLocks noGrp="1"/>
          </p:cNvSpPr>
          <p:nvPr>
            <p:ph type="body" sz="quarter" idx="2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4242660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11/4/2024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A3E7A66D-F3D9-F006-70C1-9C50D41500B9}"/>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310761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343900" y="457199"/>
            <a:ext cx="1866900" cy="571976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457200" y="457199"/>
            <a:ext cx="77343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11/4/2024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8C5B693B-CD2B-5288-63E4-957E635264A3}"/>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209134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457200" y="1825625"/>
            <a:ext cx="97536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11/4/2024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8" name="Presenter Name">
            <a:extLst>
              <a:ext uri="{FF2B5EF4-FFF2-40B4-BE49-F238E27FC236}">
                <a16:creationId xmlns:a16="http://schemas.microsoft.com/office/drawing/2014/main" id="{2F60192E-0CFF-82FE-0161-2F2C9D7131BF}"/>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5056340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457200" y="1825625"/>
            <a:ext cx="97536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11/4/2024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9" name="Presenter Name">
            <a:extLst>
              <a:ext uri="{FF2B5EF4-FFF2-40B4-BE49-F238E27FC236}">
                <a16:creationId xmlns:a16="http://schemas.microsoft.com/office/drawing/2014/main" id="{E068B445-62F7-020E-8E78-00A0DD533C97}"/>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18912358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Presenter’s Names</a:t>
            </a:r>
          </a:p>
        </p:txBody>
      </p:sp>
      <p:sp>
        <p:nvSpPr>
          <p:cNvPr id="4" name="Text Placeholder 8">
            <a:extLst>
              <a:ext uri="{FF2B5EF4-FFF2-40B4-BE49-F238E27FC236}">
                <a16:creationId xmlns:a16="http://schemas.microsoft.com/office/drawing/2014/main" id="{65CDEA02-D13D-C661-8E6E-5342A22A8446}"/>
              </a:ext>
            </a:extLst>
          </p:cNvPr>
          <p:cNvSpPr>
            <a:spLocks noGrp="1"/>
          </p:cNvSpPr>
          <p:nvPr>
            <p:ph type="body" sz="quarter" idx="14" hasCustomPrompt="1"/>
          </p:nvPr>
        </p:nvSpPr>
        <p:spPr>
          <a:xfrm>
            <a:off x="841248" y="6195393"/>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Date</a:t>
            </a:r>
          </a:p>
        </p:txBody>
      </p:sp>
    </p:spTree>
    <p:extLst>
      <p:ext uri="{BB962C8B-B14F-4D97-AF65-F5344CB8AC3E}">
        <p14:creationId xmlns:p14="http://schemas.microsoft.com/office/powerpoint/2010/main" val="146061182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457200" y="1825625"/>
            <a:ext cx="97536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11/4/2024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9" name="Presenter Name">
            <a:extLst>
              <a:ext uri="{FF2B5EF4-FFF2-40B4-BE49-F238E27FC236}">
                <a16:creationId xmlns:a16="http://schemas.microsoft.com/office/drawing/2014/main" id="{E068B445-62F7-020E-8E78-00A0DD533C97}"/>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7447893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11/4/2024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2" name="Presenter Name">
            <a:extLst>
              <a:ext uri="{FF2B5EF4-FFF2-40B4-BE49-F238E27FC236}">
                <a16:creationId xmlns:a16="http://schemas.microsoft.com/office/drawing/2014/main" id="{75E6D3E0-F71B-3837-0297-195FEBFDBE9A}"/>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773238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11/4/2024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5" name="Presenter Name">
            <a:extLst>
              <a:ext uri="{FF2B5EF4-FFF2-40B4-BE49-F238E27FC236}">
                <a16:creationId xmlns:a16="http://schemas.microsoft.com/office/drawing/2014/main" id="{CC7D0EC4-1087-0CD0-8822-EF3E561C11BF}"/>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88025866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468964" y="1825625"/>
            <a:ext cx="478883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199" y="1825625"/>
            <a:ext cx="478883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11/4/2024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Presenter Name">
            <a:extLst>
              <a:ext uri="{FF2B5EF4-FFF2-40B4-BE49-F238E27FC236}">
                <a16:creationId xmlns:a16="http://schemas.microsoft.com/office/drawing/2014/main" id="{8A5F1819-D085-21B6-9BC0-0DB17F7206C3}"/>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50307193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457200" y="1709738"/>
            <a:ext cx="9753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457200" y="4589463"/>
            <a:ext cx="9753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11/4/2024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CDF65D12-631C-5C4B-92EB-7048969F87B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9238943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11/4/2024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468964" y="1824228"/>
            <a:ext cx="3264836"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4BA6152E-DDF6-270F-5492-DC7220824F69}"/>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9862484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11/4/2024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9185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457200"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resenter Name">
            <a:extLst>
              <a:ext uri="{FF2B5EF4-FFF2-40B4-BE49-F238E27FC236}">
                <a16:creationId xmlns:a16="http://schemas.microsoft.com/office/drawing/2014/main" id="{6A065E9D-A3BA-91A5-269B-D00958B605AC}"/>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2705611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457200"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457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80059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11/4/2024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2" name="Presenter Name">
            <a:extLst>
              <a:ext uri="{FF2B5EF4-FFF2-40B4-BE49-F238E27FC236}">
                <a16:creationId xmlns:a16="http://schemas.microsoft.com/office/drawing/2014/main" id="{A52A38BB-FE7F-5291-11BD-85A67C6A9E8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6117567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11/4/2024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2" name="Presenter Name">
            <a:extLst>
              <a:ext uri="{FF2B5EF4-FFF2-40B4-BE49-F238E27FC236}">
                <a16:creationId xmlns:a16="http://schemas.microsoft.com/office/drawing/2014/main" id="{3C1D5D38-41E9-0FE7-DEE3-FA13001958C4}"/>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58026458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11/4/2024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4689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1083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C75DB425-F972-2636-F254-F6FC079B85C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0835890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457200" y="457200"/>
            <a:ext cx="40084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334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457200" y="2057400"/>
            <a:ext cx="40084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11/4/2024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A9F02577-6ADB-DBD1-737F-8655073AD36C}"/>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387952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457200" y="457200"/>
            <a:ext cx="40211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3213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457200" y="2057400"/>
            <a:ext cx="40211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11/4/2024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37B1042A-30F9-364B-C4C1-B73D2E920DA0}"/>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585378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onsor and Advis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73A6-7A3B-6817-600B-BFD1F746785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646185B-F458-F883-CEAE-D3B30EA63DC2}"/>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CAE143AA-E211-AE2E-FE9D-349C4FA8BD90}"/>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6087165-0EF6-5412-882C-6002FE354F0E}"/>
              </a:ext>
            </a:extLst>
          </p:cNvPr>
          <p:cNvSpPr>
            <a:spLocks noGrp="1"/>
          </p:cNvSpPr>
          <p:nvPr>
            <p:ph type="dt" sz="half" idx="12"/>
          </p:nvPr>
        </p:nvSpPr>
        <p:spPr/>
        <p:txBody>
          <a:bodyPr/>
          <a:lstStyle/>
          <a:p>
            <a:fld id="{40711C0D-6AE8-47B7-9D02-2C83FBE968D2}" type="datetime1">
              <a:rPr lang="en-US" smtClean="0"/>
              <a:pPr/>
              <a:t>11/4/2024</a:t>
            </a:fld>
            <a:endParaRPr lang="en-US"/>
          </a:p>
        </p:txBody>
      </p:sp>
      <p:sp>
        <p:nvSpPr>
          <p:cNvPr id="6" name="Picture Placeholder 10">
            <a:extLst>
              <a:ext uri="{FF2B5EF4-FFF2-40B4-BE49-F238E27FC236}">
                <a16:creationId xmlns:a16="http://schemas.microsoft.com/office/drawing/2014/main" id="{3CA4D45C-3BBB-A6CD-DDA8-DBEB08BCD5E0}"/>
              </a:ext>
            </a:extLst>
          </p:cNvPr>
          <p:cNvSpPr>
            <a:spLocks noGrp="1" noChangeAspect="1"/>
          </p:cNvSpPr>
          <p:nvPr>
            <p:ph type="pic" sz="quarter" idx="13" hasCustomPrompt="1"/>
          </p:nvPr>
        </p:nvSpPr>
        <p:spPr>
          <a:xfrm>
            <a:off x="2928685" y="3349105"/>
            <a:ext cx="1374005" cy="2061006"/>
          </a:xfrm>
        </p:spPr>
        <p:txBody>
          <a:bodyPr>
            <a:normAutofit/>
          </a:bodyPr>
          <a:lstStyle>
            <a:lvl1pPr>
              <a:defRPr sz="1600"/>
            </a:lvl1pPr>
          </a:lstStyle>
          <a:p>
            <a:r>
              <a:rPr lang="en-US"/>
              <a:t>Add Sponsors Photo</a:t>
            </a:r>
          </a:p>
        </p:txBody>
      </p:sp>
      <p:sp>
        <p:nvSpPr>
          <p:cNvPr id="7" name="Text Placeholder 12">
            <a:extLst>
              <a:ext uri="{FF2B5EF4-FFF2-40B4-BE49-F238E27FC236}">
                <a16:creationId xmlns:a16="http://schemas.microsoft.com/office/drawing/2014/main" id="{CECD905F-DB4B-F08A-F1BC-7D9C121218E5}"/>
              </a:ext>
            </a:extLst>
          </p:cNvPr>
          <p:cNvSpPr>
            <a:spLocks noGrp="1"/>
          </p:cNvSpPr>
          <p:nvPr>
            <p:ph type="body" sz="quarter" idx="14" hasCustomPrompt="1"/>
          </p:nvPr>
        </p:nvSpPr>
        <p:spPr>
          <a:xfrm>
            <a:off x="2398621"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8" name="Picture Placeholder 10">
            <a:extLst>
              <a:ext uri="{FF2B5EF4-FFF2-40B4-BE49-F238E27FC236}">
                <a16:creationId xmlns:a16="http://schemas.microsoft.com/office/drawing/2014/main" id="{91706FE4-EAA5-3651-6238-5CEE9B007C70}"/>
              </a:ext>
            </a:extLst>
          </p:cNvPr>
          <p:cNvSpPr>
            <a:spLocks noGrp="1" noChangeAspect="1"/>
          </p:cNvSpPr>
          <p:nvPr>
            <p:ph type="pic" sz="quarter" idx="18" hasCustomPrompt="1"/>
          </p:nvPr>
        </p:nvSpPr>
        <p:spPr>
          <a:xfrm>
            <a:off x="6365311" y="3349105"/>
            <a:ext cx="1374005" cy="2061006"/>
          </a:xfrm>
        </p:spPr>
        <p:txBody>
          <a:bodyPr>
            <a:normAutofit/>
          </a:bodyPr>
          <a:lstStyle>
            <a:lvl1pPr>
              <a:defRPr sz="1600"/>
            </a:lvl1pPr>
          </a:lstStyle>
          <a:p>
            <a:r>
              <a:rPr lang="en-US"/>
              <a:t>Add Academic Advisors Photo</a:t>
            </a:r>
          </a:p>
        </p:txBody>
      </p:sp>
      <p:sp>
        <p:nvSpPr>
          <p:cNvPr id="9" name="Picture Placeholder 10">
            <a:extLst>
              <a:ext uri="{FF2B5EF4-FFF2-40B4-BE49-F238E27FC236}">
                <a16:creationId xmlns:a16="http://schemas.microsoft.com/office/drawing/2014/main" id="{B5F8399D-2B27-9345-794E-1D88AB9E453D}"/>
              </a:ext>
            </a:extLst>
          </p:cNvPr>
          <p:cNvSpPr>
            <a:spLocks noGrp="1"/>
          </p:cNvSpPr>
          <p:nvPr>
            <p:ph type="pic" sz="quarter" idx="19" hasCustomPrompt="1"/>
          </p:nvPr>
        </p:nvSpPr>
        <p:spPr>
          <a:xfrm>
            <a:off x="1905000" y="1825625"/>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0" name="Text Placeholder 12">
            <a:extLst>
              <a:ext uri="{FF2B5EF4-FFF2-40B4-BE49-F238E27FC236}">
                <a16:creationId xmlns:a16="http://schemas.microsoft.com/office/drawing/2014/main" id="{E113A1ED-0321-41C9-3DB4-110BD238A031}"/>
              </a:ext>
            </a:extLst>
          </p:cNvPr>
          <p:cNvSpPr>
            <a:spLocks noGrp="1"/>
          </p:cNvSpPr>
          <p:nvPr>
            <p:ph type="body" sz="quarter" idx="20" hasCustomPrompt="1"/>
          </p:nvPr>
        </p:nvSpPr>
        <p:spPr>
          <a:xfrm>
            <a:off x="5835247"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
        <p:nvSpPr>
          <p:cNvPr id="11" name="Presenter Name">
            <a:extLst>
              <a:ext uri="{FF2B5EF4-FFF2-40B4-BE49-F238E27FC236}">
                <a16:creationId xmlns:a16="http://schemas.microsoft.com/office/drawing/2014/main" id="{4AA88379-774B-C151-97E4-B6B4F355841B}"/>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7413870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11/4/2024</a:t>
            </a:fld>
            <a:endParaRPr lang="en-US"/>
          </a:p>
        </p:txBody>
      </p:sp>
      <p:sp>
        <p:nvSpPr>
          <p:cNvPr id="6" name="Picture Placeholder 10">
            <a:extLst>
              <a:ext uri="{FF2B5EF4-FFF2-40B4-BE49-F238E27FC236}">
                <a16:creationId xmlns:a16="http://schemas.microsoft.com/office/drawing/2014/main" id="{4AC0A3F1-612A-1662-FB25-1EBDE9EAC4B6}"/>
              </a:ext>
            </a:extLst>
          </p:cNvPr>
          <p:cNvSpPr>
            <a:spLocks noGrp="1" noChangeAspect="1"/>
          </p:cNvSpPr>
          <p:nvPr>
            <p:ph type="pic" sz="quarter" idx="13" hasCustomPrompt="1"/>
          </p:nvPr>
        </p:nvSpPr>
        <p:spPr>
          <a:xfrm>
            <a:off x="1527268"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D3645AB5-ED04-671E-9C58-94C3A6E19863}"/>
              </a:ext>
            </a:extLst>
          </p:cNvPr>
          <p:cNvSpPr>
            <a:spLocks noGrp="1"/>
          </p:cNvSpPr>
          <p:nvPr>
            <p:ph type="body" sz="quarter" idx="14" hasCustomPrompt="1"/>
          </p:nvPr>
        </p:nvSpPr>
        <p:spPr>
          <a:xfrm>
            <a:off x="1527268"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F47366C0-FF12-02ED-CDDF-1864C79489AD}"/>
              </a:ext>
            </a:extLst>
          </p:cNvPr>
          <p:cNvSpPr>
            <a:spLocks noGrp="1"/>
          </p:cNvSpPr>
          <p:nvPr>
            <p:ph type="body" sz="quarter" idx="16" hasCustomPrompt="1"/>
          </p:nvPr>
        </p:nvSpPr>
        <p:spPr>
          <a:xfrm>
            <a:off x="4414373"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27F43231-199F-E82D-1BC3-CF0E517A0D6A}"/>
              </a:ext>
            </a:extLst>
          </p:cNvPr>
          <p:cNvSpPr>
            <a:spLocks noGrp="1"/>
          </p:cNvSpPr>
          <p:nvPr>
            <p:ph type="body" sz="quarter" idx="17" hasCustomPrompt="1"/>
          </p:nvPr>
        </p:nvSpPr>
        <p:spPr>
          <a:xfrm>
            <a:off x="7301477"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F4A7307-CB86-DCD3-050A-EF75E5DD9B17}"/>
              </a:ext>
            </a:extLst>
          </p:cNvPr>
          <p:cNvSpPr>
            <a:spLocks noGrp="1" noChangeAspect="1"/>
          </p:cNvSpPr>
          <p:nvPr>
            <p:ph type="pic" sz="quarter" idx="18" hasCustomPrompt="1"/>
          </p:nvPr>
        </p:nvSpPr>
        <p:spPr>
          <a:xfrm>
            <a:off x="4414373" y="1825625"/>
            <a:ext cx="1828800" cy="2743200"/>
          </a:xfrm>
        </p:spPr>
        <p:txBody>
          <a:bodyPr>
            <a:normAutofit/>
          </a:bodyPr>
          <a:lstStyle>
            <a:lvl1pPr>
              <a:defRPr sz="2000"/>
            </a:lvl1pPr>
          </a:lstStyle>
          <a:p>
            <a:r>
              <a:rPr lang="en-US"/>
              <a:t>Add Professional Headshot</a:t>
            </a:r>
          </a:p>
        </p:txBody>
      </p:sp>
      <p:sp>
        <p:nvSpPr>
          <p:cNvPr id="11" name="Picture Placeholder 10">
            <a:extLst>
              <a:ext uri="{FF2B5EF4-FFF2-40B4-BE49-F238E27FC236}">
                <a16:creationId xmlns:a16="http://schemas.microsoft.com/office/drawing/2014/main" id="{C56DDB3C-A9F0-4482-D567-BB478117C590}"/>
              </a:ext>
            </a:extLst>
          </p:cNvPr>
          <p:cNvSpPr>
            <a:spLocks noGrp="1" noChangeAspect="1"/>
          </p:cNvSpPr>
          <p:nvPr>
            <p:ph type="pic" sz="quarter" idx="19" hasCustomPrompt="1"/>
          </p:nvPr>
        </p:nvSpPr>
        <p:spPr>
          <a:xfrm>
            <a:off x="7301477" y="1825625"/>
            <a:ext cx="1828800" cy="2743200"/>
          </a:xfrm>
        </p:spPr>
        <p:txBody>
          <a:bodyPr>
            <a:normAutofit/>
          </a:bodyPr>
          <a:lstStyle>
            <a:lvl1pPr>
              <a:defRPr sz="2000"/>
            </a:lvl1pPr>
          </a:lstStyle>
          <a:p>
            <a:r>
              <a:rPr lang="en-US"/>
              <a:t>Add Professional Headshot</a:t>
            </a:r>
          </a:p>
        </p:txBody>
      </p:sp>
      <p:sp>
        <p:nvSpPr>
          <p:cNvPr id="14" name="Presenter Name">
            <a:extLst>
              <a:ext uri="{FF2B5EF4-FFF2-40B4-BE49-F238E27FC236}">
                <a16:creationId xmlns:a16="http://schemas.microsoft.com/office/drawing/2014/main" id="{2F90AB03-0D17-3B5C-FDAF-3E3B5AADFD4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27795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11/4/2024</a:t>
            </a:fld>
            <a:endParaRPr lang="en-US"/>
          </a:p>
        </p:txBody>
      </p:sp>
      <p:sp>
        <p:nvSpPr>
          <p:cNvPr id="15" name="Picture Placeholder 10">
            <a:extLst>
              <a:ext uri="{FF2B5EF4-FFF2-40B4-BE49-F238E27FC236}">
                <a16:creationId xmlns:a16="http://schemas.microsoft.com/office/drawing/2014/main" id="{80EA6197-7F88-6090-0CE9-8D5F1750C9A3}"/>
              </a:ext>
            </a:extLst>
          </p:cNvPr>
          <p:cNvSpPr>
            <a:spLocks noGrp="1" noChangeAspect="1"/>
          </p:cNvSpPr>
          <p:nvPr>
            <p:ph type="pic" sz="quarter" idx="13" hasCustomPrompt="1"/>
          </p:nvPr>
        </p:nvSpPr>
        <p:spPr>
          <a:xfrm>
            <a:off x="478042" y="1825625"/>
            <a:ext cx="1828800" cy="2743200"/>
          </a:xfrm>
        </p:spPr>
        <p:txBody>
          <a:bodyPr>
            <a:normAutofit/>
          </a:bodyPr>
          <a:lstStyle>
            <a:lvl1pPr>
              <a:defRPr sz="2000"/>
            </a:lvl1pPr>
          </a:lstStyle>
          <a:p>
            <a:r>
              <a:rPr lang="en-US"/>
              <a:t>Add Professional Headshot</a:t>
            </a:r>
          </a:p>
        </p:txBody>
      </p:sp>
      <p:sp>
        <p:nvSpPr>
          <p:cNvPr id="16" name="Text Placeholder 12">
            <a:extLst>
              <a:ext uri="{FF2B5EF4-FFF2-40B4-BE49-F238E27FC236}">
                <a16:creationId xmlns:a16="http://schemas.microsoft.com/office/drawing/2014/main" id="{0DD320CB-4E61-26F5-7C40-006CC2C2235A}"/>
              </a:ext>
            </a:extLst>
          </p:cNvPr>
          <p:cNvSpPr>
            <a:spLocks noGrp="1"/>
          </p:cNvSpPr>
          <p:nvPr>
            <p:ph type="body" sz="quarter" idx="14" hasCustomPrompt="1"/>
          </p:nvPr>
        </p:nvSpPr>
        <p:spPr>
          <a:xfrm>
            <a:off x="478042"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7" name="Picture Placeholder 10">
            <a:extLst>
              <a:ext uri="{FF2B5EF4-FFF2-40B4-BE49-F238E27FC236}">
                <a16:creationId xmlns:a16="http://schemas.microsoft.com/office/drawing/2014/main" id="{721EEC15-534E-9D30-6F28-073EF0210F6D}"/>
              </a:ext>
            </a:extLst>
          </p:cNvPr>
          <p:cNvSpPr>
            <a:spLocks noGrp="1" noChangeAspect="1"/>
          </p:cNvSpPr>
          <p:nvPr>
            <p:ph type="pic" sz="quarter" idx="15" hasCustomPrompt="1"/>
          </p:nvPr>
        </p:nvSpPr>
        <p:spPr>
          <a:xfrm>
            <a:off x="8376409" y="1825625"/>
            <a:ext cx="1828800" cy="2743200"/>
          </a:xfrm>
        </p:spPr>
        <p:txBody>
          <a:bodyPr>
            <a:normAutofit/>
          </a:bodyPr>
          <a:lstStyle>
            <a:lvl1pPr>
              <a:defRPr sz="2000"/>
            </a:lvl1pPr>
          </a:lstStyle>
          <a:p>
            <a:r>
              <a:rPr lang="en-US"/>
              <a:t>Add Professional Headshot</a:t>
            </a:r>
          </a:p>
        </p:txBody>
      </p:sp>
      <p:sp>
        <p:nvSpPr>
          <p:cNvPr id="18" name="Text Placeholder 12">
            <a:extLst>
              <a:ext uri="{FF2B5EF4-FFF2-40B4-BE49-F238E27FC236}">
                <a16:creationId xmlns:a16="http://schemas.microsoft.com/office/drawing/2014/main" id="{8D743DFD-4E31-D796-9861-99FD8BC3AECC}"/>
              </a:ext>
            </a:extLst>
          </p:cNvPr>
          <p:cNvSpPr>
            <a:spLocks noGrp="1"/>
          </p:cNvSpPr>
          <p:nvPr>
            <p:ph type="body" sz="quarter" idx="16" hasCustomPrompt="1"/>
          </p:nvPr>
        </p:nvSpPr>
        <p:spPr>
          <a:xfrm>
            <a:off x="8376409"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9" name="Text Placeholder 12">
            <a:extLst>
              <a:ext uri="{FF2B5EF4-FFF2-40B4-BE49-F238E27FC236}">
                <a16:creationId xmlns:a16="http://schemas.microsoft.com/office/drawing/2014/main" id="{D040C45D-E712-0B01-9620-03B7A6A8C2F2}"/>
              </a:ext>
            </a:extLst>
          </p:cNvPr>
          <p:cNvSpPr>
            <a:spLocks noGrp="1"/>
          </p:cNvSpPr>
          <p:nvPr>
            <p:ph type="body" sz="quarter" idx="17" hasCustomPrompt="1"/>
          </p:nvPr>
        </p:nvSpPr>
        <p:spPr>
          <a:xfrm>
            <a:off x="3110831"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20" name="Text Placeholder 12">
            <a:extLst>
              <a:ext uri="{FF2B5EF4-FFF2-40B4-BE49-F238E27FC236}">
                <a16:creationId xmlns:a16="http://schemas.microsoft.com/office/drawing/2014/main" id="{24107A6A-A59D-97D2-E016-0E5E67DFC599}"/>
              </a:ext>
            </a:extLst>
          </p:cNvPr>
          <p:cNvSpPr>
            <a:spLocks noGrp="1"/>
          </p:cNvSpPr>
          <p:nvPr>
            <p:ph type="body" sz="quarter" idx="18" hasCustomPrompt="1"/>
          </p:nvPr>
        </p:nvSpPr>
        <p:spPr>
          <a:xfrm>
            <a:off x="5743620"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21" name="Picture Placeholder 10">
            <a:extLst>
              <a:ext uri="{FF2B5EF4-FFF2-40B4-BE49-F238E27FC236}">
                <a16:creationId xmlns:a16="http://schemas.microsoft.com/office/drawing/2014/main" id="{C30D97D7-0D65-BEE9-FFD0-C9317271D6D9}"/>
              </a:ext>
            </a:extLst>
          </p:cNvPr>
          <p:cNvSpPr>
            <a:spLocks noGrp="1" noChangeAspect="1"/>
          </p:cNvSpPr>
          <p:nvPr>
            <p:ph type="pic" sz="quarter" idx="19" hasCustomPrompt="1"/>
          </p:nvPr>
        </p:nvSpPr>
        <p:spPr>
          <a:xfrm>
            <a:off x="3110831" y="1825625"/>
            <a:ext cx="1828800" cy="2743200"/>
          </a:xfrm>
        </p:spPr>
        <p:txBody>
          <a:bodyPr>
            <a:normAutofit/>
          </a:bodyPr>
          <a:lstStyle>
            <a:lvl1pPr>
              <a:defRPr sz="2000"/>
            </a:lvl1pPr>
          </a:lstStyle>
          <a:p>
            <a:r>
              <a:rPr lang="en-US"/>
              <a:t>Add Professional Headshot</a:t>
            </a:r>
          </a:p>
        </p:txBody>
      </p:sp>
      <p:sp>
        <p:nvSpPr>
          <p:cNvPr id="22" name="Picture Placeholder 10">
            <a:extLst>
              <a:ext uri="{FF2B5EF4-FFF2-40B4-BE49-F238E27FC236}">
                <a16:creationId xmlns:a16="http://schemas.microsoft.com/office/drawing/2014/main" id="{52EED177-EEAF-108D-8884-DE882B4CF2E5}"/>
              </a:ext>
            </a:extLst>
          </p:cNvPr>
          <p:cNvSpPr>
            <a:spLocks noGrp="1" noChangeAspect="1"/>
          </p:cNvSpPr>
          <p:nvPr>
            <p:ph type="pic" sz="quarter" idx="20" hasCustomPrompt="1"/>
          </p:nvPr>
        </p:nvSpPr>
        <p:spPr>
          <a:xfrm>
            <a:off x="5743620" y="1825625"/>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21846809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11/4/2024</a:t>
            </a:fld>
            <a:endParaRPr lang="en-US"/>
          </a:p>
        </p:txBody>
      </p:sp>
      <p:sp>
        <p:nvSpPr>
          <p:cNvPr id="6" name="Picture Placeholder 10">
            <a:extLst>
              <a:ext uri="{FF2B5EF4-FFF2-40B4-BE49-F238E27FC236}">
                <a16:creationId xmlns:a16="http://schemas.microsoft.com/office/drawing/2014/main" id="{DE8453E8-CBBC-762A-0B1F-273BC7BD6CBE}"/>
              </a:ext>
            </a:extLst>
          </p:cNvPr>
          <p:cNvSpPr>
            <a:spLocks noGrp="1" noChangeAspect="1"/>
          </p:cNvSpPr>
          <p:nvPr>
            <p:ph type="pic" sz="quarter" idx="13" hasCustomPrompt="1"/>
          </p:nvPr>
        </p:nvSpPr>
        <p:spPr>
          <a:xfrm>
            <a:off x="1391" y="1837089"/>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BC024A8E-E65C-91F9-B044-F874BA470286}"/>
              </a:ext>
            </a:extLst>
          </p:cNvPr>
          <p:cNvSpPr>
            <a:spLocks noGrp="1"/>
          </p:cNvSpPr>
          <p:nvPr>
            <p:ph type="body" sz="quarter" idx="14" hasCustomPrompt="1"/>
          </p:nvPr>
        </p:nvSpPr>
        <p:spPr>
          <a:xfrm>
            <a:off x="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62B36441-D4DC-8305-5396-D1BE296A7123}"/>
              </a:ext>
            </a:extLst>
          </p:cNvPr>
          <p:cNvSpPr>
            <a:spLocks noGrp="1" noChangeAspect="1"/>
          </p:cNvSpPr>
          <p:nvPr>
            <p:ph type="pic" sz="quarter" idx="15" hasCustomPrompt="1"/>
          </p:nvPr>
        </p:nvSpPr>
        <p:spPr>
          <a:xfrm>
            <a:off x="8839200"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A6E6DF15-BD4D-E29B-8E7C-4EB6DBC08BB3}"/>
              </a:ext>
            </a:extLst>
          </p:cNvPr>
          <p:cNvSpPr>
            <a:spLocks noGrp="1"/>
          </p:cNvSpPr>
          <p:nvPr>
            <p:ph type="body" sz="quarter" idx="16" hasCustomPrompt="1"/>
          </p:nvPr>
        </p:nvSpPr>
        <p:spPr>
          <a:xfrm>
            <a:off x="66294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FE172D5F-59AE-F32F-D1CB-4EFD0175FC55}"/>
              </a:ext>
            </a:extLst>
          </p:cNvPr>
          <p:cNvSpPr>
            <a:spLocks noGrp="1"/>
          </p:cNvSpPr>
          <p:nvPr>
            <p:ph type="body" sz="quarter" idx="17" hasCustomPrompt="1"/>
          </p:nvPr>
        </p:nvSpPr>
        <p:spPr>
          <a:xfrm>
            <a:off x="22098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2EEAB187-123E-4293-F85A-1BCBFBFF6590}"/>
              </a:ext>
            </a:extLst>
          </p:cNvPr>
          <p:cNvSpPr>
            <a:spLocks noGrp="1"/>
          </p:cNvSpPr>
          <p:nvPr>
            <p:ph type="body" sz="quarter" idx="18" hasCustomPrompt="1"/>
          </p:nvPr>
        </p:nvSpPr>
        <p:spPr>
          <a:xfrm>
            <a:off x="44196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C81BC737-4937-A161-DB48-F436A98167FC}"/>
              </a:ext>
            </a:extLst>
          </p:cNvPr>
          <p:cNvSpPr>
            <a:spLocks noGrp="1" noChangeAspect="1"/>
          </p:cNvSpPr>
          <p:nvPr>
            <p:ph type="pic" sz="quarter" idx="19" hasCustomPrompt="1"/>
          </p:nvPr>
        </p:nvSpPr>
        <p:spPr>
          <a:xfrm>
            <a:off x="2210843" y="23184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C76AEED3-3414-3E73-C9D8-F1854608125C}"/>
              </a:ext>
            </a:extLst>
          </p:cNvPr>
          <p:cNvSpPr>
            <a:spLocks noGrp="1" noChangeAspect="1"/>
          </p:cNvSpPr>
          <p:nvPr>
            <p:ph type="pic" sz="quarter" idx="20" hasCustomPrompt="1"/>
          </p:nvPr>
        </p:nvSpPr>
        <p:spPr>
          <a:xfrm>
            <a:off x="4420295" y="1825625"/>
            <a:ext cx="1828800" cy="2743200"/>
          </a:xfrm>
        </p:spPr>
        <p:txBody>
          <a:bodyPr>
            <a:normAutofit/>
          </a:bodyPr>
          <a:lstStyle>
            <a:lvl1pPr>
              <a:defRPr sz="2000"/>
            </a:lvl1pPr>
          </a:lstStyle>
          <a:p>
            <a:r>
              <a:rPr lang="en-US"/>
              <a:t>Add Professional Headshot</a:t>
            </a:r>
          </a:p>
        </p:txBody>
      </p:sp>
      <p:sp>
        <p:nvSpPr>
          <p:cNvPr id="14" name="Picture Placeholder 10">
            <a:extLst>
              <a:ext uri="{FF2B5EF4-FFF2-40B4-BE49-F238E27FC236}">
                <a16:creationId xmlns:a16="http://schemas.microsoft.com/office/drawing/2014/main" id="{99D47603-B850-C180-4CD1-4181324CE1B5}"/>
              </a:ext>
            </a:extLst>
          </p:cNvPr>
          <p:cNvSpPr>
            <a:spLocks noGrp="1" noChangeAspect="1"/>
          </p:cNvSpPr>
          <p:nvPr>
            <p:ph type="pic" sz="quarter" idx="21" hasCustomPrompt="1"/>
          </p:nvPr>
        </p:nvSpPr>
        <p:spPr>
          <a:xfrm>
            <a:off x="6629747" y="2318425"/>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7AC8A39-B642-D28D-3029-0323C84E2765}"/>
              </a:ext>
            </a:extLst>
          </p:cNvPr>
          <p:cNvSpPr>
            <a:spLocks noGrp="1"/>
          </p:cNvSpPr>
          <p:nvPr>
            <p:ph type="body" sz="quarter" idx="22" hasCustomPrompt="1"/>
          </p:nvPr>
        </p:nvSpPr>
        <p:spPr>
          <a:xfrm>
            <a:off x="88392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8" name="Presenter Name">
            <a:extLst>
              <a:ext uri="{FF2B5EF4-FFF2-40B4-BE49-F238E27FC236}">
                <a16:creationId xmlns:a16="http://schemas.microsoft.com/office/drawing/2014/main" id="{C96C96E3-B0CD-13A2-B5A7-1E1EEA4B26C4}"/>
              </a:ext>
            </a:extLst>
          </p:cNvPr>
          <p:cNvSpPr>
            <a:spLocks noGrp="1"/>
          </p:cNvSpPr>
          <p:nvPr>
            <p:ph type="body" sz="quarter" idx="2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57248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11/4/2024</a:t>
            </a:fld>
            <a:endParaRPr lang="en-US"/>
          </a:p>
        </p:txBody>
      </p:sp>
      <p:sp>
        <p:nvSpPr>
          <p:cNvPr id="22" name="Picture Placeholder 10">
            <a:extLst>
              <a:ext uri="{FF2B5EF4-FFF2-40B4-BE49-F238E27FC236}">
                <a16:creationId xmlns:a16="http://schemas.microsoft.com/office/drawing/2014/main" id="{1D8E1B2E-BCD4-1B5E-7A1F-A240A27FA696}"/>
              </a:ext>
            </a:extLst>
          </p:cNvPr>
          <p:cNvSpPr>
            <a:spLocks noGrp="1" noChangeAspect="1"/>
          </p:cNvSpPr>
          <p:nvPr>
            <p:ph type="pic" sz="quarter" idx="13" hasCustomPrompt="1"/>
          </p:nvPr>
        </p:nvSpPr>
        <p:spPr>
          <a:xfrm>
            <a:off x="101234" y="1848553"/>
            <a:ext cx="1662545" cy="2493818"/>
          </a:xfrm>
        </p:spPr>
        <p:txBody>
          <a:bodyPr>
            <a:normAutofit/>
          </a:bodyPr>
          <a:lstStyle>
            <a:lvl1pPr>
              <a:defRPr sz="1600"/>
            </a:lvl1pPr>
          </a:lstStyle>
          <a:p>
            <a:r>
              <a:rPr lang="en-US"/>
              <a:t>Add Professional Headshot</a:t>
            </a:r>
          </a:p>
        </p:txBody>
      </p:sp>
      <p:sp>
        <p:nvSpPr>
          <p:cNvPr id="23" name="Text Placeholder 12">
            <a:extLst>
              <a:ext uri="{FF2B5EF4-FFF2-40B4-BE49-F238E27FC236}">
                <a16:creationId xmlns:a16="http://schemas.microsoft.com/office/drawing/2014/main" id="{B0427A11-E489-76C8-B850-8CD804014C3E}"/>
              </a:ext>
            </a:extLst>
          </p:cNvPr>
          <p:cNvSpPr>
            <a:spLocks noGrp="1"/>
          </p:cNvSpPr>
          <p:nvPr>
            <p:ph type="body" sz="quarter" idx="14" hasCustomPrompt="1"/>
          </p:nvPr>
        </p:nvSpPr>
        <p:spPr>
          <a:xfrm>
            <a:off x="18106"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24" name="Text Placeholder 12">
            <a:extLst>
              <a:ext uri="{FF2B5EF4-FFF2-40B4-BE49-F238E27FC236}">
                <a16:creationId xmlns:a16="http://schemas.microsoft.com/office/drawing/2014/main" id="{5C79CF78-D566-F134-E97D-D3F4FC3AB58D}"/>
              </a:ext>
            </a:extLst>
          </p:cNvPr>
          <p:cNvSpPr>
            <a:spLocks noGrp="1"/>
          </p:cNvSpPr>
          <p:nvPr>
            <p:ph type="body" sz="quarter" idx="16" hasCustomPrompt="1"/>
          </p:nvPr>
        </p:nvSpPr>
        <p:spPr>
          <a:xfrm>
            <a:off x="1794973"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25" name="Text Placeholder 12">
            <a:extLst>
              <a:ext uri="{FF2B5EF4-FFF2-40B4-BE49-F238E27FC236}">
                <a16:creationId xmlns:a16="http://schemas.microsoft.com/office/drawing/2014/main" id="{79E56571-FFA9-714A-2BDF-EEB36AF8E682}"/>
              </a:ext>
            </a:extLst>
          </p:cNvPr>
          <p:cNvSpPr>
            <a:spLocks noGrp="1"/>
          </p:cNvSpPr>
          <p:nvPr>
            <p:ph type="body" sz="quarter" idx="17" hasCustomPrompt="1"/>
          </p:nvPr>
        </p:nvSpPr>
        <p:spPr>
          <a:xfrm>
            <a:off x="3571840"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26" name="Picture Placeholder 10">
            <a:extLst>
              <a:ext uri="{FF2B5EF4-FFF2-40B4-BE49-F238E27FC236}">
                <a16:creationId xmlns:a16="http://schemas.microsoft.com/office/drawing/2014/main" id="{4BABA88D-1C6B-89EE-C4CE-C1958434862F}"/>
              </a:ext>
            </a:extLst>
          </p:cNvPr>
          <p:cNvSpPr>
            <a:spLocks noGrp="1" noChangeAspect="1"/>
          </p:cNvSpPr>
          <p:nvPr>
            <p:ph type="pic" sz="quarter" idx="18" hasCustomPrompt="1"/>
          </p:nvPr>
        </p:nvSpPr>
        <p:spPr>
          <a:xfrm>
            <a:off x="1862815" y="2561633"/>
            <a:ext cx="1662545" cy="2493818"/>
          </a:xfrm>
        </p:spPr>
        <p:txBody>
          <a:bodyPr>
            <a:normAutofit/>
          </a:bodyPr>
          <a:lstStyle>
            <a:lvl1pPr>
              <a:defRPr sz="1600"/>
            </a:lvl1pPr>
          </a:lstStyle>
          <a:p>
            <a:r>
              <a:rPr lang="en-US"/>
              <a:t>Add Professional Headshot</a:t>
            </a:r>
          </a:p>
        </p:txBody>
      </p:sp>
      <p:sp>
        <p:nvSpPr>
          <p:cNvPr id="27" name="Picture Placeholder 10">
            <a:extLst>
              <a:ext uri="{FF2B5EF4-FFF2-40B4-BE49-F238E27FC236}">
                <a16:creationId xmlns:a16="http://schemas.microsoft.com/office/drawing/2014/main" id="{F2C1A70A-C4EA-7EFE-D2A3-4959BFA718A1}"/>
              </a:ext>
            </a:extLst>
          </p:cNvPr>
          <p:cNvSpPr>
            <a:spLocks noGrp="1" noChangeAspect="1"/>
          </p:cNvSpPr>
          <p:nvPr>
            <p:ph type="pic" sz="quarter" idx="19" hasCustomPrompt="1"/>
          </p:nvPr>
        </p:nvSpPr>
        <p:spPr>
          <a:xfrm>
            <a:off x="3624396" y="1848553"/>
            <a:ext cx="1662545" cy="2493818"/>
          </a:xfrm>
        </p:spPr>
        <p:txBody>
          <a:bodyPr>
            <a:normAutofit/>
          </a:bodyPr>
          <a:lstStyle>
            <a:lvl1pPr>
              <a:defRPr sz="1600"/>
            </a:lvl1pPr>
          </a:lstStyle>
          <a:p>
            <a:r>
              <a:rPr lang="en-US"/>
              <a:t>Add Professional Headshot</a:t>
            </a:r>
          </a:p>
        </p:txBody>
      </p:sp>
      <p:sp>
        <p:nvSpPr>
          <p:cNvPr id="28" name="Text Placeholder 12">
            <a:extLst>
              <a:ext uri="{FF2B5EF4-FFF2-40B4-BE49-F238E27FC236}">
                <a16:creationId xmlns:a16="http://schemas.microsoft.com/office/drawing/2014/main" id="{CBF839EA-4F79-2FD7-FEF0-789E8998DA8E}"/>
              </a:ext>
            </a:extLst>
          </p:cNvPr>
          <p:cNvSpPr>
            <a:spLocks noGrp="1"/>
          </p:cNvSpPr>
          <p:nvPr>
            <p:ph type="body" sz="quarter" idx="20" hasCustomPrompt="1"/>
          </p:nvPr>
        </p:nvSpPr>
        <p:spPr>
          <a:xfrm>
            <a:off x="5348707" y="5118097"/>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29" name="Picture Placeholder 10">
            <a:extLst>
              <a:ext uri="{FF2B5EF4-FFF2-40B4-BE49-F238E27FC236}">
                <a16:creationId xmlns:a16="http://schemas.microsoft.com/office/drawing/2014/main" id="{A95B723B-807E-C065-0F81-3D1C0EC941A6}"/>
              </a:ext>
            </a:extLst>
          </p:cNvPr>
          <p:cNvSpPr>
            <a:spLocks noGrp="1" noChangeAspect="1"/>
          </p:cNvSpPr>
          <p:nvPr>
            <p:ph type="pic" sz="quarter" idx="21" hasCustomPrompt="1"/>
          </p:nvPr>
        </p:nvSpPr>
        <p:spPr>
          <a:xfrm>
            <a:off x="5385977" y="2561633"/>
            <a:ext cx="1662545" cy="2493818"/>
          </a:xfrm>
        </p:spPr>
        <p:txBody>
          <a:bodyPr>
            <a:normAutofit/>
          </a:bodyPr>
          <a:lstStyle>
            <a:lvl1pPr>
              <a:defRPr sz="1600"/>
            </a:lvl1pPr>
          </a:lstStyle>
          <a:p>
            <a:r>
              <a:rPr lang="en-US"/>
              <a:t>Add Professional Headshot</a:t>
            </a:r>
          </a:p>
        </p:txBody>
      </p:sp>
      <p:sp>
        <p:nvSpPr>
          <p:cNvPr id="30" name="Text Placeholder 12">
            <a:extLst>
              <a:ext uri="{FF2B5EF4-FFF2-40B4-BE49-F238E27FC236}">
                <a16:creationId xmlns:a16="http://schemas.microsoft.com/office/drawing/2014/main" id="{BC79114B-5EAE-5757-C733-ACB50F13D1C0}"/>
              </a:ext>
            </a:extLst>
          </p:cNvPr>
          <p:cNvSpPr>
            <a:spLocks noGrp="1"/>
          </p:cNvSpPr>
          <p:nvPr>
            <p:ph type="body" sz="quarter" idx="22" hasCustomPrompt="1"/>
          </p:nvPr>
        </p:nvSpPr>
        <p:spPr>
          <a:xfrm>
            <a:off x="7049142"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31" name="Picture Placeholder 10">
            <a:extLst>
              <a:ext uri="{FF2B5EF4-FFF2-40B4-BE49-F238E27FC236}">
                <a16:creationId xmlns:a16="http://schemas.microsoft.com/office/drawing/2014/main" id="{19589FF4-B37C-F56C-464A-13E3B952E9D2}"/>
              </a:ext>
            </a:extLst>
          </p:cNvPr>
          <p:cNvSpPr>
            <a:spLocks noGrp="1" noChangeAspect="1"/>
          </p:cNvSpPr>
          <p:nvPr>
            <p:ph type="pic" sz="quarter" idx="23" hasCustomPrompt="1"/>
          </p:nvPr>
        </p:nvSpPr>
        <p:spPr>
          <a:xfrm>
            <a:off x="7147558" y="1848553"/>
            <a:ext cx="1662545" cy="2493818"/>
          </a:xfrm>
        </p:spPr>
        <p:txBody>
          <a:bodyPr>
            <a:normAutofit/>
          </a:bodyPr>
          <a:lstStyle>
            <a:lvl1pPr>
              <a:defRPr sz="1600"/>
            </a:lvl1pPr>
          </a:lstStyle>
          <a:p>
            <a:r>
              <a:rPr lang="en-US"/>
              <a:t>Add Professional Headshot</a:t>
            </a:r>
          </a:p>
        </p:txBody>
      </p:sp>
      <p:sp>
        <p:nvSpPr>
          <p:cNvPr id="32" name="Text Placeholder 12">
            <a:extLst>
              <a:ext uri="{FF2B5EF4-FFF2-40B4-BE49-F238E27FC236}">
                <a16:creationId xmlns:a16="http://schemas.microsoft.com/office/drawing/2014/main" id="{30E0E8A6-846A-3170-EC7E-5087CFC73439}"/>
              </a:ext>
            </a:extLst>
          </p:cNvPr>
          <p:cNvSpPr>
            <a:spLocks noGrp="1"/>
          </p:cNvSpPr>
          <p:nvPr>
            <p:ph type="body" sz="quarter" idx="24" hasCustomPrompt="1"/>
          </p:nvPr>
        </p:nvSpPr>
        <p:spPr>
          <a:xfrm>
            <a:off x="8826011" y="5115519"/>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33" name="Picture Placeholder 10">
            <a:extLst>
              <a:ext uri="{FF2B5EF4-FFF2-40B4-BE49-F238E27FC236}">
                <a16:creationId xmlns:a16="http://schemas.microsoft.com/office/drawing/2014/main" id="{BAD7F5E1-9EE1-E679-472C-9418E5102A8A}"/>
              </a:ext>
            </a:extLst>
          </p:cNvPr>
          <p:cNvSpPr>
            <a:spLocks noGrp="1" noChangeAspect="1"/>
          </p:cNvSpPr>
          <p:nvPr>
            <p:ph type="pic" sz="quarter" idx="25" hasCustomPrompt="1"/>
          </p:nvPr>
        </p:nvSpPr>
        <p:spPr>
          <a:xfrm>
            <a:off x="8909139" y="2561633"/>
            <a:ext cx="1662545" cy="2493818"/>
          </a:xfrm>
        </p:spPr>
        <p:txBody>
          <a:bodyPr>
            <a:normAutofit/>
          </a:bodyPr>
          <a:lstStyle>
            <a:lvl1pPr>
              <a:defRPr sz="1600"/>
            </a:lvl1pPr>
          </a:lstStyle>
          <a:p>
            <a:r>
              <a:rPr lang="en-US"/>
              <a:t>Add Professional Headshot</a:t>
            </a:r>
          </a:p>
        </p:txBody>
      </p:sp>
      <p:sp>
        <p:nvSpPr>
          <p:cNvPr id="34" name="Presenter Name">
            <a:extLst>
              <a:ext uri="{FF2B5EF4-FFF2-40B4-BE49-F238E27FC236}">
                <a16:creationId xmlns:a16="http://schemas.microsoft.com/office/drawing/2014/main" id="{AF30E33B-930D-CF3D-D3C0-74F77A6F8F29}"/>
              </a:ext>
            </a:extLst>
          </p:cNvPr>
          <p:cNvSpPr>
            <a:spLocks noGrp="1"/>
          </p:cNvSpPr>
          <p:nvPr>
            <p:ph type="body" sz="quarter" idx="2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5244468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11/4/2024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7A0BBAE9-3577-F76B-80FB-7C744085F24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968369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457199"/>
            <a:ext cx="1485900" cy="571976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533400" y="457199"/>
            <a:ext cx="80391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11/4/2024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AE307BD0-0BCB-382D-C0ED-58F7444EEDE1}"/>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87087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11/4/2024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5" name="Presenter Name">
            <a:extLst>
              <a:ext uri="{FF2B5EF4-FFF2-40B4-BE49-F238E27FC236}">
                <a16:creationId xmlns:a16="http://schemas.microsoft.com/office/drawing/2014/main" id="{7E343F05-C89D-FDBA-51C8-F4F6A383D49C}"/>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32296050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11/4/2024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6556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457200" y="1825625"/>
            <a:ext cx="48005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80059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11/4/2024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Presenter Name">
            <a:extLst>
              <a:ext uri="{FF2B5EF4-FFF2-40B4-BE49-F238E27FC236}">
                <a16:creationId xmlns:a16="http://schemas.microsoft.com/office/drawing/2014/main" id="{B5FE9C6D-076C-ADCC-E2DB-A378AD22D30C}"/>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818509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457200" y="1709738"/>
            <a:ext cx="9753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457200" y="4589463"/>
            <a:ext cx="9753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11/4/2024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BD6FF55C-ABDB-FD2C-B8E9-9631A6BBDAB9}"/>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4569670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11/4/2024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457200" y="1824228"/>
            <a:ext cx="3276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1C128E9A-0D87-EF17-F682-D0E81B571FF3}"/>
              </a:ext>
            </a:extLst>
          </p:cNvPr>
          <p:cNvSpPr>
            <a:spLocks noGrp="1"/>
          </p:cNvSpPr>
          <p:nvPr>
            <p:ph type="body" sz="quarter" idx="15"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80493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11/4/2024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9185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457200"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resenter Name">
            <a:extLst>
              <a:ext uri="{FF2B5EF4-FFF2-40B4-BE49-F238E27FC236}">
                <a16:creationId xmlns:a16="http://schemas.microsoft.com/office/drawing/2014/main" id="{CF44F5B7-81BB-2647-A79F-4394E91B2B5E}"/>
              </a:ext>
            </a:extLst>
          </p:cNvPr>
          <p:cNvSpPr>
            <a:spLocks noGrp="1"/>
          </p:cNvSpPr>
          <p:nvPr>
            <p:ph type="body" sz="quarter" idx="15"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17314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457200"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457200" y="2241389"/>
            <a:ext cx="48005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199"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11/4/2024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2" name="Presenter Name">
            <a:extLst>
              <a:ext uri="{FF2B5EF4-FFF2-40B4-BE49-F238E27FC236}">
                <a16:creationId xmlns:a16="http://schemas.microsoft.com/office/drawing/2014/main" id="{23892DF6-05AB-95C4-5C78-3BE7F8FE4106}"/>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3440981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457200" y="457200"/>
            <a:ext cx="97536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457200" y="1825625"/>
            <a:ext cx="97536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29EC29E-894E-9FF1-A6A7-272BF086D3C1}"/>
              </a:ext>
            </a:extLst>
          </p:cNvPr>
          <p:cNvSpPr/>
          <p:nvPr userDrawn="1"/>
        </p:nvSpPr>
        <p:spPr>
          <a:xfrm>
            <a:off x="10678509" y="0"/>
            <a:ext cx="1513491" cy="6865992"/>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11/4/2024</a:t>
            </a:fld>
            <a:endParaRPr lang="en-US"/>
          </a:p>
        </p:txBody>
      </p:sp>
      <p:sp>
        <p:nvSpPr>
          <p:cNvPr id="38" name="Diagonal Stripe 37">
            <a:extLst>
              <a:ext uri="{FF2B5EF4-FFF2-40B4-BE49-F238E27FC236}">
                <a16:creationId xmlns:a16="http://schemas.microsoft.com/office/drawing/2014/main" id="{4DA844FE-9E55-E58F-361E-0D7558177D0A}"/>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iagonal Stripe 16">
            <a:extLst>
              <a:ext uri="{FF2B5EF4-FFF2-40B4-BE49-F238E27FC236}">
                <a16:creationId xmlns:a16="http://schemas.microsoft.com/office/drawing/2014/main" id="{0B619F45-0103-F301-0229-BD7A441D2DBB}"/>
              </a:ext>
            </a:extLst>
          </p:cNvPr>
          <p:cNvSpPr/>
          <p:nvPr userDrawn="1"/>
        </p:nvSpPr>
        <p:spPr>
          <a:xfrm flipH="1">
            <a:off x="10678508" y="725214"/>
            <a:ext cx="1532465" cy="1423931"/>
          </a:xfrm>
          <a:prstGeom prst="diagStripe">
            <a:avLst>
              <a:gd name="adj" fmla="val 50671"/>
            </a:avLst>
          </a:prstGeom>
          <a:solidFill>
            <a:srgbClr val="782F40">
              <a:alpha val="28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iagonal Stripe 38">
            <a:extLst>
              <a:ext uri="{FF2B5EF4-FFF2-40B4-BE49-F238E27FC236}">
                <a16:creationId xmlns:a16="http://schemas.microsoft.com/office/drawing/2014/main" id="{E8832DFE-FD0E-6233-DBF7-5E2FDF471095}"/>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34A750A-3F86-1FD5-F797-C1FBC2B60BF6}"/>
              </a:ext>
            </a:extLst>
          </p:cNvPr>
          <p:cNvSpPr/>
          <p:nvPr userDrawn="1"/>
        </p:nvSpPr>
        <p:spPr>
          <a:xfrm flipH="1">
            <a:off x="10964330" y="0"/>
            <a:ext cx="1246641" cy="1177160"/>
          </a:xfrm>
          <a:prstGeom prst="diagStripe">
            <a:avLst/>
          </a:prstGeom>
          <a:solidFill>
            <a:srgbClr val="782F40">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05740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2" r:id="rId5"/>
    <p:sldLayoutId id="2147483651" r:id="rId6"/>
    <p:sldLayoutId id="2147483662" r:id="rId7"/>
    <p:sldLayoutId id="2147483663" r:id="rId8"/>
    <p:sldLayoutId id="2147483660" r:id="rId9"/>
    <p:sldLayoutId id="2147483664" r:id="rId10"/>
    <p:sldLayoutId id="2147483656" r:id="rId11"/>
    <p:sldLayoutId id="2147483661" r:id="rId12"/>
    <p:sldLayoutId id="2147483680" r:id="rId13"/>
    <p:sldLayoutId id="2147483688" r:id="rId14"/>
    <p:sldLayoutId id="2147483686" r:id="rId15"/>
    <p:sldLayoutId id="2147483689" r:id="rId16"/>
    <p:sldLayoutId id="2147483687" r:id="rId17"/>
    <p:sldLayoutId id="2147483658" r:id="rId18"/>
    <p:sldLayoutId id="2147483659" r:id="rId19"/>
    <p:sldLayoutId id="2147483691" r:id="rId20"/>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288" userDrawn="1">
          <p15:clr>
            <a:srgbClr val="547EBF"/>
          </p15:clr>
        </p15:guide>
        <p15:guide id="4" pos="6432"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guide id="10" pos="6720"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468964" y="457200"/>
            <a:ext cx="9741836"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468964" y="1825625"/>
            <a:ext cx="9741836"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11/4/2024</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81" r:id="rId13"/>
    <p:sldLayoutId id="2147483682" r:id="rId14"/>
    <p:sldLayoutId id="2147483683" r:id="rId15"/>
    <p:sldLayoutId id="2147483684" r:id="rId16"/>
    <p:sldLayoutId id="2147483685" r:id="rId17"/>
    <p:sldLayoutId id="2147483678" r:id="rId18"/>
    <p:sldLayoutId id="2147483679" r:id="rId19"/>
    <p:sldLayoutId id="2147483690" r:id="rId20"/>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288" userDrawn="1">
          <p15:clr>
            <a:srgbClr val="547EBF"/>
          </p15:clr>
        </p15:guide>
        <p15:guide id="4" pos="6432"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guide id="10" pos="6720"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1.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3.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4.svg"/></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11.jpeg"/><Relationship Id="rId5" Type="http://schemas.openxmlformats.org/officeDocument/2006/relationships/image" Target="../media/image8.jpeg"/><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diagramColors" Target="../diagrams/colors3.xml"/><Relationship Id="rId11" Type="http://schemas.openxmlformats.org/officeDocument/2006/relationships/image" Target="../media/image44.svg"/><Relationship Id="rId5" Type="http://schemas.openxmlformats.org/officeDocument/2006/relationships/diagramQuickStyle" Target="../diagrams/quickStyle3.xml"/><Relationship Id="rId10" Type="http://schemas.openxmlformats.org/officeDocument/2006/relationships/image" Target="../media/image43.png"/><Relationship Id="rId4" Type="http://schemas.openxmlformats.org/officeDocument/2006/relationships/diagramLayout" Target="../diagrams/layout3.xml"/><Relationship Id="rId9" Type="http://schemas.openxmlformats.org/officeDocument/2006/relationships/image" Target="../media/image42.sv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www.deskera.com/blog/types-of-manufacturing-processes/#:~:text=A%20manufacturing%20process%20is%20defined%20as%20a%20series%20of%20steps" TargetMode="External"/><Relationship Id="rId2" Type="http://schemas.openxmlformats.org/officeDocument/2006/relationships/hyperlink" Target="https://www.rockwellautomation.com/en-us.html" TargetMode="External"/><Relationship Id="rId1" Type="http://schemas.openxmlformats.org/officeDocument/2006/relationships/slideLayout" Target="../slideLayouts/slideLayout2.xml"/><Relationship Id="rId4" Type="http://schemas.openxmlformats.org/officeDocument/2006/relationships/hyperlink" Target="https://mx.pinterest.com/pin/711005859956621471/" TargetMode="External"/></Relationships>
</file>

<file path=ppt/slides/_rels/slide29.xml.rels><?xml version="1.0" encoding="UTF-8" standalone="yes"?>
<Relationships xmlns="http://schemas.openxmlformats.org/package/2006/relationships"><Relationship Id="rId8" Type="http://schemas.microsoft.com/office/2007/relationships/diagramDrawing" Target="../diagrams/drawing6.xml"/><Relationship Id="rId3" Type="http://schemas.microsoft.com/office/2007/relationships/hdphoto" Target="../media/hdphoto1.wdp"/><Relationship Id="rId7" Type="http://schemas.openxmlformats.org/officeDocument/2006/relationships/diagramColors" Target="../diagrams/colors6.xml"/><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6.pn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1.wdp"/><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0.xml"/><Relationship Id="rId7" Type="http://schemas.openxmlformats.org/officeDocument/2006/relationships/image" Target="../media/image17.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2.sv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3.png"/><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jpeg"/><Relationship Id="rId2" Type="http://schemas.microsoft.com/office/2007/relationships/media" Target="../media/media2.mov"/><Relationship Id="rId1" Type="http://schemas.openxmlformats.org/officeDocument/2006/relationships/video" Target="NULL" TargetMode="Externa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20.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D9F13-FE08-6B8B-B8D8-696CDE71FA62}"/>
              </a:ext>
            </a:extLst>
          </p:cNvPr>
          <p:cNvSpPr>
            <a:spLocks noGrp="1"/>
          </p:cNvSpPr>
          <p:nvPr>
            <p:ph type="ctrTitle"/>
          </p:nvPr>
        </p:nvSpPr>
        <p:spPr/>
        <p:txBody>
          <a:bodyPr/>
          <a:lstStyle/>
          <a:p>
            <a:r>
              <a:rPr lang="en-US">
                <a:latin typeface="Arial"/>
                <a:cs typeface="Arial"/>
              </a:rPr>
              <a:t>Manufacturing for </a:t>
            </a:r>
            <a:br>
              <a:rPr lang="en-US">
                <a:latin typeface="Arial"/>
                <a:cs typeface="Arial"/>
              </a:rPr>
            </a:br>
            <a:r>
              <a:rPr lang="en-US">
                <a:latin typeface="Arial"/>
                <a:cs typeface="Arial"/>
              </a:rPr>
              <a:t>STEM Engagement</a:t>
            </a:r>
            <a:endParaRPr lang="en-US"/>
          </a:p>
        </p:txBody>
      </p:sp>
      <p:sp>
        <p:nvSpPr>
          <p:cNvPr id="3" name="Subtitle 2">
            <a:extLst>
              <a:ext uri="{FF2B5EF4-FFF2-40B4-BE49-F238E27FC236}">
                <a16:creationId xmlns:a16="http://schemas.microsoft.com/office/drawing/2014/main" id="{79316401-369D-4CD0-1A41-6514E04E21F6}"/>
              </a:ext>
            </a:extLst>
          </p:cNvPr>
          <p:cNvSpPr>
            <a:spLocks noGrp="1"/>
          </p:cNvSpPr>
          <p:nvPr>
            <p:ph type="subTitle" idx="1"/>
          </p:nvPr>
        </p:nvSpPr>
        <p:spPr/>
        <p:txBody>
          <a:bodyPr vert="horz" lIns="0" tIns="0" rIns="0" bIns="0" rtlCol="0" anchor="t">
            <a:normAutofit/>
          </a:bodyPr>
          <a:lstStyle/>
          <a:p>
            <a:r>
              <a:rPr lang="en-US">
                <a:latin typeface="Arial Black"/>
              </a:rPr>
              <a:t>VDR 1 – Team 521</a:t>
            </a:r>
          </a:p>
        </p:txBody>
      </p:sp>
      <p:sp>
        <p:nvSpPr>
          <p:cNvPr id="4" name="Text Placeholder 3">
            <a:extLst>
              <a:ext uri="{FF2B5EF4-FFF2-40B4-BE49-F238E27FC236}">
                <a16:creationId xmlns:a16="http://schemas.microsoft.com/office/drawing/2014/main" id="{94828051-0C2B-C002-268F-F362867D239A}"/>
              </a:ext>
            </a:extLst>
          </p:cNvPr>
          <p:cNvSpPr>
            <a:spLocks noGrp="1"/>
          </p:cNvSpPr>
          <p:nvPr>
            <p:ph type="body" sz="quarter" idx="13"/>
          </p:nvPr>
        </p:nvSpPr>
        <p:spPr>
          <a:xfrm>
            <a:off x="841248" y="4133231"/>
            <a:ext cx="4280021" cy="484631"/>
          </a:xfrm>
        </p:spPr>
        <p:txBody>
          <a:bodyPr>
            <a:normAutofit fontScale="85000" lnSpcReduction="20000"/>
          </a:bodyPr>
          <a:lstStyle/>
          <a:p>
            <a:r>
              <a:rPr lang="en-US">
                <a:latin typeface="Arial"/>
                <a:cs typeface="Arial"/>
              </a:rPr>
              <a:t>Carlos </a:t>
            </a:r>
            <a:r>
              <a:rPr lang="en-US" err="1">
                <a:latin typeface="Arial"/>
                <a:cs typeface="Arial"/>
              </a:rPr>
              <a:t>Aceituno</a:t>
            </a:r>
            <a:r>
              <a:rPr lang="en-US">
                <a:latin typeface="Arial"/>
                <a:cs typeface="Arial"/>
              </a:rPr>
              <a:t>, Tristian Belardo, Leah Bergman, and Xavier Hammond</a:t>
            </a:r>
          </a:p>
        </p:txBody>
      </p:sp>
      <p:sp>
        <p:nvSpPr>
          <p:cNvPr id="5" name="Text Placeholder 4">
            <a:extLst>
              <a:ext uri="{FF2B5EF4-FFF2-40B4-BE49-F238E27FC236}">
                <a16:creationId xmlns:a16="http://schemas.microsoft.com/office/drawing/2014/main" id="{55853C65-5820-51A6-C955-D678A051C81B}"/>
              </a:ext>
            </a:extLst>
          </p:cNvPr>
          <p:cNvSpPr>
            <a:spLocks noGrp="1"/>
          </p:cNvSpPr>
          <p:nvPr>
            <p:ph type="body" sz="quarter" idx="14"/>
          </p:nvPr>
        </p:nvSpPr>
        <p:spPr/>
        <p:txBody>
          <a:bodyPr/>
          <a:lstStyle/>
          <a:p>
            <a:r>
              <a:rPr lang="en-US"/>
              <a:t>10/8/24</a:t>
            </a:r>
          </a:p>
        </p:txBody>
      </p:sp>
    </p:spTree>
    <p:extLst>
      <p:ext uri="{BB962C8B-B14F-4D97-AF65-F5344CB8AC3E}">
        <p14:creationId xmlns:p14="http://schemas.microsoft.com/office/powerpoint/2010/main" val="1940323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10</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Key Goals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Leah Bergman</a:t>
            </a:r>
          </a:p>
        </p:txBody>
      </p:sp>
      <p:sp>
        <p:nvSpPr>
          <p:cNvPr id="2" name="Rectangle: Rounded Corners 1">
            <a:extLst>
              <a:ext uri="{FF2B5EF4-FFF2-40B4-BE49-F238E27FC236}">
                <a16:creationId xmlns:a16="http://schemas.microsoft.com/office/drawing/2014/main" id="{685AB074-B0A4-E19F-F3FE-EE22CB7293E5}"/>
              </a:ext>
            </a:extLst>
          </p:cNvPr>
          <p:cNvSpPr>
            <a:spLocks noGrp="1" noRot="1" noMove="1" noResize="1" noEditPoints="1" noAdjustHandles="1" noChangeArrowheads="1" noChangeShapeType="1"/>
          </p:cNvSpPr>
          <p:nvPr/>
        </p:nvSpPr>
        <p:spPr>
          <a:xfrm>
            <a:off x="609600" y="1825625"/>
            <a:ext cx="3057832" cy="4346575"/>
          </a:xfrm>
          <a:prstGeom prst="roundRect">
            <a:avLst>
              <a:gd name="adj" fmla="val 1540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 name="Rectangle: Rounded Corners 4">
            <a:extLst>
              <a:ext uri="{FF2B5EF4-FFF2-40B4-BE49-F238E27FC236}">
                <a16:creationId xmlns:a16="http://schemas.microsoft.com/office/drawing/2014/main" id="{29F0EB0B-727A-C186-63B9-457CD52D350C}"/>
              </a:ext>
            </a:extLst>
          </p:cNvPr>
          <p:cNvSpPr>
            <a:spLocks noGrp="1" noRot="1" noMove="1" noResize="1" noEditPoints="1" noAdjustHandles="1" noChangeArrowheads="1" noChangeShapeType="1"/>
          </p:cNvSpPr>
          <p:nvPr/>
        </p:nvSpPr>
        <p:spPr>
          <a:xfrm>
            <a:off x="3972232" y="1825624"/>
            <a:ext cx="3057832" cy="434657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1E2A167-1A54-BE00-C079-CC75E0EEB9A4}"/>
              </a:ext>
            </a:extLst>
          </p:cNvPr>
          <p:cNvSpPr>
            <a:spLocks noGrp="1" noRot="1" noMove="1" noResize="1" noEditPoints="1" noAdjustHandles="1" noChangeArrowheads="1" noChangeShapeType="1"/>
          </p:cNvSpPr>
          <p:nvPr/>
        </p:nvSpPr>
        <p:spPr>
          <a:xfrm>
            <a:off x="7334864" y="1825623"/>
            <a:ext cx="3057832" cy="434657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 Graphic 7" descr="Upward trend with solid fill">
            <a:extLst>
              <a:ext uri="{FF2B5EF4-FFF2-40B4-BE49-F238E27FC236}">
                <a16:creationId xmlns:a16="http://schemas.microsoft.com/office/drawing/2014/main" id="{B0C09E0F-2386-3CFA-580A-F1017243A3F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77896" y="2025083"/>
            <a:ext cx="1121239" cy="1121239"/>
          </a:xfrm>
          <a:prstGeom prst="rect">
            <a:avLst/>
          </a:prstGeom>
        </p:spPr>
      </p:pic>
      <p:pic>
        <p:nvPicPr>
          <p:cNvPr id="10" name="Graphic 9">
            <a:extLst>
              <a:ext uri="{FF2B5EF4-FFF2-40B4-BE49-F238E27FC236}">
                <a16:creationId xmlns:a16="http://schemas.microsoft.com/office/drawing/2014/main" id="{F8CFF237-A68E-4CA1-920F-23F108A3237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540045" y="3037807"/>
            <a:ext cx="1922206" cy="1922206"/>
          </a:xfrm>
          <a:prstGeom prst="rect">
            <a:avLst/>
          </a:prstGeom>
        </p:spPr>
      </p:pic>
      <p:pic>
        <p:nvPicPr>
          <p:cNvPr id="12" name="Graphic 11">
            <a:extLst>
              <a:ext uri="{FF2B5EF4-FFF2-40B4-BE49-F238E27FC236}">
                <a16:creationId xmlns:a16="http://schemas.microsoft.com/office/drawing/2014/main" id="{DCC71DB6-3EFE-A69A-9778-75A7C968C1E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902677" y="3037806"/>
            <a:ext cx="1922205" cy="1922205"/>
          </a:xfrm>
          <a:prstGeom prst="rect">
            <a:avLst/>
          </a:prstGeom>
        </p:spPr>
      </p:pic>
      <p:sp>
        <p:nvSpPr>
          <p:cNvPr id="7" name="TextBox 6">
            <a:extLst>
              <a:ext uri="{FF2B5EF4-FFF2-40B4-BE49-F238E27FC236}">
                <a16:creationId xmlns:a16="http://schemas.microsoft.com/office/drawing/2014/main" id="{AFA95D1B-9ABF-9A06-3843-72E83456B375}"/>
              </a:ext>
            </a:extLst>
          </p:cNvPr>
          <p:cNvSpPr txBox="1"/>
          <p:nvPr/>
        </p:nvSpPr>
        <p:spPr>
          <a:xfrm>
            <a:off x="1127638" y="3559389"/>
            <a:ext cx="2021757" cy="1384995"/>
          </a:xfrm>
          <a:prstGeom prst="rect">
            <a:avLst/>
          </a:prstGeom>
          <a:noFill/>
        </p:spPr>
        <p:txBody>
          <a:bodyPr wrap="square" rtlCol="0">
            <a:spAutoFit/>
          </a:bodyPr>
          <a:lstStyle/>
          <a:p>
            <a:pPr algn="ctr"/>
            <a:r>
              <a:rPr lang="en-US" sz="2800">
                <a:solidFill>
                  <a:schemeClr val="bg1"/>
                </a:solidFill>
              </a:rPr>
              <a:t>Improve reliability of the system</a:t>
            </a:r>
          </a:p>
        </p:txBody>
      </p:sp>
    </p:spTree>
    <p:extLst>
      <p:ext uri="{BB962C8B-B14F-4D97-AF65-F5344CB8AC3E}">
        <p14:creationId xmlns:p14="http://schemas.microsoft.com/office/powerpoint/2010/main" val="1246583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fill="hold" grpId="0" nodeType="withEffect">
                                  <p:stCondLst>
                                    <p:cond delay="0"/>
                                  </p:stCondLst>
                                  <p:childTnLst>
                                    <p:animClr clrSpc="hsl" dir="cw">
                                      <p:cBhvr override="childStyle">
                                        <p:cTn id="6" dur="500" fill="hold"/>
                                        <p:tgtEl>
                                          <p:spTgt spid="2"/>
                                        </p:tgtEl>
                                        <p:attrNameLst>
                                          <p:attrName>style.color</p:attrName>
                                        </p:attrNameLst>
                                      </p:cBhvr>
                                      <p:by>
                                        <p:hsl h="0" s="-70588" l="0"/>
                                      </p:by>
                                    </p:animClr>
                                    <p:animClr clrSpc="hsl" dir="cw">
                                      <p:cBhvr>
                                        <p:cTn id="7" dur="500" fill="hold"/>
                                        <p:tgtEl>
                                          <p:spTgt spid="2"/>
                                        </p:tgtEl>
                                        <p:attrNameLst>
                                          <p:attrName>fillcolor</p:attrName>
                                        </p:attrNameLst>
                                      </p:cBhvr>
                                      <p:by>
                                        <p:hsl h="0" s="-70588" l="0"/>
                                      </p:by>
                                    </p:animClr>
                                    <p:animClr clrSpc="hsl" dir="cw">
                                      <p:cBhvr>
                                        <p:cTn id="8" dur="500" fill="hold"/>
                                        <p:tgtEl>
                                          <p:spTgt spid="2"/>
                                        </p:tgtEl>
                                        <p:attrNameLst>
                                          <p:attrName>stroke.color</p:attrName>
                                        </p:attrNameLst>
                                      </p:cBhvr>
                                      <p:by>
                                        <p:hsl h="0" s="-70588"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11</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Key Goals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Leah Bergman</a:t>
            </a:r>
          </a:p>
        </p:txBody>
      </p:sp>
      <p:sp>
        <p:nvSpPr>
          <p:cNvPr id="2" name="Rectangle: Rounded Corners 1">
            <a:extLst>
              <a:ext uri="{FF2B5EF4-FFF2-40B4-BE49-F238E27FC236}">
                <a16:creationId xmlns:a16="http://schemas.microsoft.com/office/drawing/2014/main" id="{685AB074-B0A4-E19F-F3FE-EE22CB7293E5}"/>
              </a:ext>
            </a:extLst>
          </p:cNvPr>
          <p:cNvSpPr>
            <a:spLocks noGrp="1" noRot="1" noMove="1" noResize="1" noEditPoints="1" noAdjustHandles="1" noChangeArrowheads="1" noChangeShapeType="1"/>
          </p:cNvSpPr>
          <p:nvPr/>
        </p:nvSpPr>
        <p:spPr>
          <a:xfrm>
            <a:off x="609600" y="1825625"/>
            <a:ext cx="3057832" cy="4346575"/>
          </a:xfrm>
          <a:prstGeom prst="roundRect">
            <a:avLst>
              <a:gd name="adj" fmla="val 1540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9F0EB0B-727A-C186-63B9-457CD52D350C}"/>
              </a:ext>
            </a:extLst>
          </p:cNvPr>
          <p:cNvSpPr>
            <a:spLocks noGrp="1" noRot="1" noMove="1" noResize="1" noEditPoints="1" noAdjustHandles="1" noChangeArrowheads="1" noChangeShapeType="1"/>
          </p:cNvSpPr>
          <p:nvPr/>
        </p:nvSpPr>
        <p:spPr>
          <a:xfrm>
            <a:off x="3972232" y="1825624"/>
            <a:ext cx="3057832" cy="434657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Rectangle: Rounded Corners 5">
            <a:extLst>
              <a:ext uri="{FF2B5EF4-FFF2-40B4-BE49-F238E27FC236}">
                <a16:creationId xmlns:a16="http://schemas.microsoft.com/office/drawing/2014/main" id="{41E2A167-1A54-BE00-C079-CC75E0EEB9A4}"/>
              </a:ext>
            </a:extLst>
          </p:cNvPr>
          <p:cNvSpPr>
            <a:spLocks noGrp="1" noRot="1" noMove="1" noResize="1" noEditPoints="1" noAdjustHandles="1" noChangeArrowheads="1" noChangeShapeType="1"/>
          </p:cNvSpPr>
          <p:nvPr/>
        </p:nvSpPr>
        <p:spPr>
          <a:xfrm>
            <a:off x="7334864" y="1825623"/>
            <a:ext cx="3057832" cy="434657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F8CFF237-A68E-4CA1-920F-23F108A3237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28696" y="2034553"/>
            <a:ext cx="1012904" cy="1012904"/>
          </a:xfrm>
          <a:prstGeom prst="rect">
            <a:avLst/>
          </a:prstGeom>
        </p:spPr>
      </p:pic>
      <p:pic>
        <p:nvPicPr>
          <p:cNvPr id="12" name="Graphic 11">
            <a:extLst>
              <a:ext uri="{FF2B5EF4-FFF2-40B4-BE49-F238E27FC236}">
                <a16:creationId xmlns:a16="http://schemas.microsoft.com/office/drawing/2014/main" id="{DCC71DB6-3EFE-A69A-9778-75A7C968C1E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902677" y="3037806"/>
            <a:ext cx="1922205" cy="1922205"/>
          </a:xfrm>
          <a:prstGeom prst="rect">
            <a:avLst/>
          </a:prstGeom>
        </p:spPr>
      </p:pic>
      <p:sp>
        <p:nvSpPr>
          <p:cNvPr id="7" name="TextBox 6">
            <a:extLst>
              <a:ext uri="{FF2B5EF4-FFF2-40B4-BE49-F238E27FC236}">
                <a16:creationId xmlns:a16="http://schemas.microsoft.com/office/drawing/2014/main" id="{7D1DFD52-E570-91BC-FA08-9FCE1F8D2FF3}"/>
              </a:ext>
            </a:extLst>
          </p:cNvPr>
          <p:cNvSpPr txBox="1"/>
          <p:nvPr/>
        </p:nvSpPr>
        <p:spPr>
          <a:xfrm>
            <a:off x="4247360" y="3429000"/>
            <a:ext cx="2575576" cy="1815882"/>
          </a:xfrm>
          <a:prstGeom prst="rect">
            <a:avLst/>
          </a:prstGeom>
          <a:noFill/>
        </p:spPr>
        <p:txBody>
          <a:bodyPr wrap="square" rtlCol="0">
            <a:spAutoFit/>
          </a:bodyPr>
          <a:lstStyle/>
          <a:p>
            <a:pPr algn="ctr"/>
            <a:r>
              <a:rPr lang="en-US" sz="2800">
                <a:solidFill>
                  <a:schemeClr val="bg1"/>
                </a:solidFill>
              </a:rPr>
              <a:t>Teach the audience about automated manufacturing</a:t>
            </a:r>
          </a:p>
        </p:txBody>
      </p:sp>
      <p:pic>
        <p:nvPicPr>
          <p:cNvPr id="9" name="!! Graphic 7" descr="Upward trend with solid fill">
            <a:extLst>
              <a:ext uri="{FF2B5EF4-FFF2-40B4-BE49-F238E27FC236}">
                <a16:creationId xmlns:a16="http://schemas.microsoft.com/office/drawing/2014/main" id="{014EE098-9721-F02A-19DF-7F47FA0D5D5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77896" y="2025083"/>
            <a:ext cx="1121239" cy="1121239"/>
          </a:xfrm>
          <a:prstGeom prst="rect">
            <a:avLst/>
          </a:prstGeom>
        </p:spPr>
      </p:pic>
      <p:sp>
        <p:nvSpPr>
          <p:cNvPr id="11" name="TextBox 10">
            <a:extLst>
              <a:ext uri="{FF2B5EF4-FFF2-40B4-BE49-F238E27FC236}">
                <a16:creationId xmlns:a16="http://schemas.microsoft.com/office/drawing/2014/main" id="{6CCA9FB0-0F2B-E07E-0B9B-70B83B1501F9}"/>
              </a:ext>
            </a:extLst>
          </p:cNvPr>
          <p:cNvSpPr txBox="1"/>
          <p:nvPr/>
        </p:nvSpPr>
        <p:spPr>
          <a:xfrm>
            <a:off x="1127638" y="3559389"/>
            <a:ext cx="2021757" cy="1384995"/>
          </a:xfrm>
          <a:prstGeom prst="rect">
            <a:avLst/>
          </a:prstGeom>
          <a:noFill/>
        </p:spPr>
        <p:txBody>
          <a:bodyPr wrap="square" rtlCol="0">
            <a:spAutoFit/>
          </a:bodyPr>
          <a:lstStyle/>
          <a:p>
            <a:pPr algn="ctr"/>
            <a:r>
              <a:rPr lang="en-US" sz="2800">
                <a:solidFill>
                  <a:schemeClr val="bg1"/>
                </a:solidFill>
              </a:rPr>
              <a:t>Improve reliability of the system</a:t>
            </a:r>
          </a:p>
        </p:txBody>
      </p:sp>
    </p:spTree>
    <p:extLst>
      <p:ext uri="{BB962C8B-B14F-4D97-AF65-F5344CB8AC3E}">
        <p14:creationId xmlns:p14="http://schemas.microsoft.com/office/powerpoint/2010/main" val="293069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fill="hold" grpId="0" nodeType="withEffect">
                                  <p:stCondLst>
                                    <p:cond delay="0"/>
                                  </p:stCondLst>
                                  <p:childTnLst>
                                    <p:animClr clrSpc="hsl" dir="cw">
                                      <p:cBhvr override="childStyle">
                                        <p:cTn id="6" dur="500" fill="hold"/>
                                        <p:tgtEl>
                                          <p:spTgt spid="5"/>
                                        </p:tgtEl>
                                        <p:attrNameLst>
                                          <p:attrName>style.color</p:attrName>
                                        </p:attrNameLst>
                                      </p:cBhvr>
                                      <p:by>
                                        <p:hsl h="0" s="-70588" l="0"/>
                                      </p:by>
                                    </p:animClr>
                                    <p:animClr clrSpc="hsl" dir="cw">
                                      <p:cBhvr>
                                        <p:cTn id="7" dur="500" fill="hold"/>
                                        <p:tgtEl>
                                          <p:spTgt spid="5"/>
                                        </p:tgtEl>
                                        <p:attrNameLst>
                                          <p:attrName>fillcolor</p:attrName>
                                        </p:attrNameLst>
                                      </p:cBhvr>
                                      <p:by>
                                        <p:hsl h="0" s="-70588" l="0"/>
                                      </p:by>
                                    </p:animClr>
                                    <p:animClr clrSpc="hsl" dir="cw">
                                      <p:cBhvr>
                                        <p:cTn id="8" dur="500" fill="hold"/>
                                        <p:tgtEl>
                                          <p:spTgt spid="5"/>
                                        </p:tgtEl>
                                        <p:attrNameLst>
                                          <p:attrName>stroke.color</p:attrName>
                                        </p:attrNameLst>
                                      </p:cBhvr>
                                      <p:by>
                                        <p:hsl h="0" s="-70588" l="0"/>
                                      </p:by>
                                    </p:animClr>
                                    <p:set>
                                      <p:cBhvr>
                                        <p:cTn id="9"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12</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Key Goals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Leah Bergman</a:t>
            </a:r>
          </a:p>
        </p:txBody>
      </p:sp>
      <p:sp>
        <p:nvSpPr>
          <p:cNvPr id="2" name="Rectangle: Rounded Corners 1">
            <a:extLst>
              <a:ext uri="{FF2B5EF4-FFF2-40B4-BE49-F238E27FC236}">
                <a16:creationId xmlns:a16="http://schemas.microsoft.com/office/drawing/2014/main" id="{685AB074-B0A4-E19F-F3FE-EE22CB7293E5}"/>
              </a:ext>
            </a:extLst>
          </p:cNvPr>
          <p:cNvSpPr>
            <a:spLocks noGrp="1" noRot="1" noMove="1" noResize="1" noEditPoints="1" noAdjustHandles="1" noChangeArrowheads="1" noChangeShapeType="1"/>
          </p:cNvSpPr>
          <p:nvPr/>
        </p:nvSpPr>
        <p:spPr>
          <a:xfrm>
            <a:off x="609600" y="1825625"/>
            <a:ext cx="3057832" cy="4346575"/>
          </a:xfrm>
          <a:prstGeom prst="roundRect">
            <a:avLst>
              <a:gd name="adj" fmla="val 1540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9F0EB0B-727A-C186-63B9-457CD52D350C}"/>
              </a:ext>
            </a:extLst>
          </p:cNvPr>
          <p:cNvSpPr>
            <a:spLocks noGrp="1" noRot="1" noMove="1" noResize="1" noEditPoints="1" noAdjustHandles="1" noChangeArrowheads="1" noChangeShapeType="1"/>
          </p:cNvSpPr>
          <p:nvPr/>
        </p:nvSpPr>
        <p:spPr>
          <a:xfrm>
            <a:off x="3972232" y="1825624"/>
            <a:ext cx="3057832" cy="434657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1E2A167-1A54-BE00-C079-CC75E0EEB9A4}"/>
              </a:ext>
            </a:extLst>
          </p:cNvPr>
          <p:cNvSpPr>
            <a:spLocks noGrp="1" noRot="1" noMove="1" noResize="1" noEditPoints="1" noAdjustHandles="1" noChangeArrowheads="1" noChangeShapeType="1"/>
          </p:cNvSpPr>
          <p:nvPr/>
        </p:nvSpPr>
        <p:spPr>
          <a:xfrm>
            <a:off x="7334864" y="1825623"/>
            <a:ext cx="3057832" cy="434657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12" name="Graphic 11">
            <a:extLst>
              <a:ext uri="{FF2B5EF4-FFF2-40B4-BE49-F238E27FC236}">
                <a16:creationId xmlns:a16="http://schemas.microsoft.com/office/drawing/2014/main" id="{DCC71DB6-3EFE-A69A-9778-75A7C968C1E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356189" y="2032276"/>
            <a:ext cx="1015181" cy="1015181"/>
          </a:xfrm>
          <a:prstGeom prst="rect">
            <a:avLst/>
          </a:prstGeom>
        </p:spPr>
      </p:pic>
      <p:sp>
        <p:nvSpPr>
          <p:cNvPr id="7" name="TextBox 6">
            <a:extLst>
              <a:ext uri="{FF2B5EF4-FFF2-40B4-BE49-F238E27FC236}">
                <a16:creationId xmlns:a16="http://schemas.microsoft.com/office/drawing/2014/main" id="{9FADE636-3E4D-CA7F-1DC6-340E65EABFFF}"/>
              </a:ext>
            </a:extLst>
          </p:cNvPr>
          <p:cNvSpPr txBox="1"/>
          <p:nvPr/>
        </p:nvSpPr>
        <p:spPr>
          <a:xfrm>
            <a:off x="7755192" y="3455604"/>
            <a:ext cx="2217174" cy="1815882"/>
          </a:xfrm>
          <a:prstGeom prst="rect">
            <a:avLst/>
          </a:prstGeom>
          <a:noFill/>
        </p:spPr>
        <p:txBody>
          <a:bodyPr wrap="square" rtlCol="0">
            <a:spAutoFit/>
          </a:bodyPr>
          <a:lstStyle/>
          <a:p>
            <a:pPr algn="ctr"/>
            <a:r>
              <a:rPr lang="en-US" sz="2800">
                <a:solidFill>
                  <a:schemeClr val="bg1"/>
                </a:solidFill>
              </a:rPr>
              <a:t>Produce a tangible item for the user to keep</a:t>
            </a:r>
          </a:p>
        </p:txBody>
      </p:sp>
      <p:pic>
        <p:nvPicPr>
          <p:cNvPr id="9" name="Graphic 8">
            <a:extLst>
              <a:ext uri="{FF2B5EF4-FFF2-40B4-BE49-F238E27FC236}">
                <a16:creationId xmlns:a16="http://schemas.microsoft.com/office/drawing/2014/main" id="{47C166FE-BE5D-3B7C-44A3-B9090A3FD1B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028696" y="2034553"/>
            <a:ext cx="1012904" cy="1012904"/>
          </a:xfrm>
          <a:prstGeom prst="rect">
            <a:avLst/>
          </a:prstGeom>
        </p:spPr>
      </p:pic>
      <p:sp>
        <p:nvSpPr>
          <p:cNvPr id="11" name="TextBox 10">
            <a:extLst>
              <a:ext uri="{FF2B5EF4-FFF2-40B4-BE49-F238E27FC236}">
                <a16:creationId xmlns:a16="http://schemas.microsoft.com/office/drawing/2014/main" id="{45DF1F72-8B45-0045-1786-CBC500A0E7F2}"/>
              </a:ext>
            </a:extLst>
          </p:cNvPr>
          <p:cNvSpPr txBox="1"/>
          <p:nvPr/>
        </p:nvSpPr>
        <p:spPr>
          <a:xfrm>
            <a:off x="4247360" y="3429000"/>
            <a:ext cx="2575576" cy="1815882"/>
          </a:xfrm>
          <a:prstGeom prst="rect">
            <a:avLst/>
          </a:prstGeom>
          <a:noFill/>
        </p:spPr>
        <p:txBody>
          <a:bodyPr wrap="square" rtlCol="0">
            <a:spAutoFit/>
          </a:bodyPr>
          <a:lstStyle/>
          <a:p>
            <a:pPr algn="ctr"/>
            <a:r>
              <a:rPr lang="en-US" sz="2800">
                <a:solidFill>
                  <a:schemeClr val="bg1"/>
                </a:solidFill>
              </a:rPr>
              <a:t>Teach the audience about automated manufacturing</a:t>
            </a:r>
          </a:p>
        </p:txBody>
      </p:sp>
      <p:pic>
        <p:nvPicPr>
          <p:cNvPr id="14" name="!! Graphic 7" descr="Upward trend with solid fill">
            <a:extLst>
              <a:ext uri="{FF2B5EF4-FFF2-40B4-BE49-F238E27FC236}">
                <a16:creationId xmlns:a16="http://schemas.microsoft.com/office/drawing/2014/main" id="{CFFD6885-52AF-FC9E-7832-EC383E0D7E6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77896" y="2025083"/>
            <a:ext cx="1121239" cy="1121239"/>
          </a:xfrm>
          <a:prstGeom prst="rect">
            <a:avLst/>
          </a:prstGeom>
        </p:spPr>
      </p:pic>
      <p:sp>
        <p:nvSpPr>
          <p:cNvPr id="16" name="TextBox 15">
            <a:extLst>
              <a:ext uri="{FF2B5EF4-FFF2-40B4-BE49-F238E27FC236}">
                <a16:creationId xmlns:a16="http://schemas.microsoft.com/office/drawing/2014/main" id="{3ECD8F75-C943-F3E7-3222-B03F55A5FF3F}"/>
              </a:ext>
            </a:extLst>
          </p:cNvPr>
          <p:cNvSpPr txBox="1"/>
          <p:nvPr/>
        </p:nvSpPr>
        <p:spPr>
          <a:xfrm>
            <a:off x="1127638" y="3559389"/>
            <a:ext cx="2021757" cy="1384995"/>
          </a:xfrm>
          <a:prstGeom prst="rect">
            <a:avLst/>
          </a:prstGeom>
          <a:noFill/>
        </p:spPr>
        <p:txBody>
          <a:bodyPr wrap="square" rtlCol="0">
            <a:spAutoFit/>
          </a:bodyPr>
          <a:lstStyle/>
          <a:p>
            <a:pPr algn="ctr"/>
            <a:r>
              <a:rPr lang="en-US" sz="2800">
                <a:solidFill>
                  <a:schemeClr val="bg1"/>
                </a:solidFill>
              </a:rPr>
              <a:t>Improve reliability of the system</a:t>
            </a:r>
          </a:p>
        </p:txBody>
      </p:sp>
    </p:spTree>
    <p:extLst>
      <p:ext uri="{BB962C8B-B14F-4D97-AF65-F5344CB8AC3E}">
        <p14:creationId xmlns:p14="http://schemas.microsoft.com/office/powerpoint/2010/main" val="3424165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fill="hold" grpId="0" nodeType="withEffect">
                                  <p:stCondLst>
                                    <p:cond delay="0"/>
                                  </p:stCondLst>
                                  <p:childTnLst>
                                    <p:animClr clrSpc="hsl" dir="cw">
                                      <p:cBhvr override="childStyle">
                                        <p:cTn id="6" dur="500" fill="hold"/>
                                        <p:tgtEl>
                                          <p:spTgt spid="6"/>
                                        </p:tgtEl>
                                        <p:attrNameLst>
                                          <p:attrName>style.color</p:attrName>
                                        </p:attrNameLst>
                                      </p:cBhvr>
                                      <p:by>
                                        <p:hsl h="0" s="-70588" l="0"/>
                                      </p:by>
                                    </p:animClr>
                                    <p:animClr clrSpc="hsl" dir="cw">
                                      <p:cBhvr>
                                        <p:cTn id="7" dur="500" fill="hold"/>
                                        <p:tgtEl>
                                          <p:spTgt spid="6"/>
                                        </p:tgtEl>
                                        <p:attrNameLst>
                                          <p:attrName>fillcolor</p:attrName>
                                        </p:attrNameLst>
                                      </p:cBhvr>
                                      <p:by>
                                        <p:hsl h="0" s="-70588" l="0"/>
                                      </p:by>
                                    </p:animClr>
                                    <p:animClr clrSpc="hsl" dir="cw">
                                      <p:cBhvr>
                                        <p:cTn id="8" dur="500" fill="hold"/>
                                        <p:tgtEl>
                                          <p:spTgt spid="6"/>
                                        </p:tgtEl>
                                        <p:attrNameLst>
                                          <p:attrName>stroke.color</p:attrName>
                                        </p:attrNameLst>
                                      </p:cBhvr>
                                      <p:by>
                                        <p:hsl h="0" s="-70588" l="0"/>
                                      </p:by>
                                    </p:animClr>
                                    <p:set>
                                      <p:cBhvr>
                                        <p:cTn id="9"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13</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endParaRPr lang="en-US"/>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Leah Bergman</a:t>
            </a:r>
          </a:p>
        </p:txBody>
      </p:sp>
      <p:sp>
        <p:nvSpPr>
          <p:cNvPr id="2" name="Rectangle: Rounded Corners 1">
            <a:extLst>
              <a:ext uri="{FF2B5EF4-FFF2-40B4-BE49-F238E27FC236}">
                <a16:creationId xmlns:a16="http://schemas.microsoft.com/office/drawing/2014/main" id="{685AB074-B0A4-E19F-F3FE-EE22CB7293E5}"/>
              </a:ext>
            </a:extLst>
          </p:cNvPr>
          <p:cNvSpPr>
            <a:spLocks/>
          </p:cNvSpPr>
          <p:nvPr/>
        </p:nvSpPr>
        <p:spPr>
          <a:xfrm>
            <a:off x="236003" y="2817407"/>
            <a:ext cx="1244257" cy="2142445"/>
          </a:xfrm>
          <a:prstGeom prst="roundRect">
            <a:avLst>
              <a:gd name="adj" fmla="val 1540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9F0EB0B-727A-C186-63B9-457CD52D350C}"/>
              </a:ext>
            </a:extLst>
          </p:cNvPr>
          <p:cNvSpPr>
            <a:spLocks/>
          </p:cNvSpPr>
          <p:nvPr/>
        </p:nvSpPr>
        <p:spPr>
          <a:xfrm>
            <a:off x="1678403" y="2817407"/>
            <a:ext cx="1244257" cy="214244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1E2A167-1A54-BE00-C079-CC75E0EEB9A4}"/>
              </a:ext>
            </a:extLst>
          </p:cNvPr>
          <p:cNvSpPr>
            <a:spLocks/>
          </p:cNvSpPr>
          <p:nvPr/>
        </p:nvSpPr>
        <p:spPr>
          <a:xfrm>
            <a:off x="3120803" y="2817407"/>
            <a:ext cx="1244257" cy="214244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 Graphic 7" descr="Upward trend with solid fill">
            <a:extLst>
              <a:ext uri="{FF2B5EF4-FFF2-40B4-BE49-F238E27FC236}">
                <a16:creationId xmlns:a16="http://schemas.microsoft.com/office/drawing/2014/main" id="{B0C09E0F-2386-3CFA-580A-F1017243A3F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96415" y="3369059"/>
            <a:ext cx="1123433" cy="1123433"/>
          </a:xfrm>
          <a:prstGeom prst="rect">
            <a:avLst/>
          </a:prstGeom>
        </p:spPr>
      </p:pic>
      <p:pic>
        <p:nvPicPr>
          <p:cNvPr id="10" name="Graphic 9">
            <a:extLst>
              <a:ext uri="{FF2B5EF4-FFF2-40B4-BE49-F238E27FC236}">
                <a16:creationId xmlns:a16="http://schemas.microsoft.com/office/drawing/2014/main" id="{F8CFF237-A68E-4CA1-920F-23F108A3237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64536" y="3411764"/>
            <a:ext cx="1071989" cy="1071989"/>
          </a:xfrm>
          <a:prstGeom prst="rect">
            <a:avLst/>
          </a:prstGeom>
        </p:spPr>
      </p:pic>
      <p:pic>
        <p:nvPicPr>
          <p:cNvPr id="12" name="Graphic 11">
            <a:extLst>
              <a:ext uri="{FF2B5EF4-FFF2-40B4-BE49-F238E27FC236}">
                <a16:creationId xmlns:a16="http://schemas.microsoft.com/office/drawing/2014/main" id="{DCC71DB6-3EFE-A69A-9778-75A7C968C1E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242776" y="3433055"/>
            <a:ext cx="1033600" cy="1033600"/>
          </a:xfrm>
          <a:prstGeom prst="rect">
            <a:avLst/>
          </a:prstGeom>
        </p:spPr>
      </p:pic>
      <p:sp>
        <p:nvSpPr>
          <p:cNvPr id="7" name="Rounded Rectangle 8">
            <a:extLst>
              <a:ext uri="{FF2B5EF4-FFF2-40B4-BE49-F238E27FC236}">
                <a16:creationId xmlns:a16="http://schemas.microsoft.com/office/drawing/2014/main" id="{93E2F74B-D058-345B-A24A-34B65AA5BC60}"/>
              </a:ext>
            </a:extLst>
          </p:cNvPr>
          <p:cNvSpPr/>
          <p:nvPr/>
        </p:nvSpPr>
        <p:spPr>
          <a:xfrm>
            <a:off x="6713678" y="2825434"/>
            <a:ext cx="3754616" cy="2183668"/>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E2BDD30-F487-E543-4B1B-BBA774DC3BB9}"/>
              </a:ext>
            </a:extLst>
          </p:cNvPr>
          <p:cNvSpPr txBox="1"/>
          <p:nvPr/>
        </p:nvSpPr>
        <p:spPr>
          <a:xfrm>
            <a:off x="6813417" y="3103799"/>
            <a:ext cx="3555138" cy="1569660"/>
          </a:xfrm>
          <a:prstGeom prst="rect">
            <a:avLst/>
          </a:prstGeom>
          <a:noFill/>
        </p:spPr>
        <p:txBody>
          <a:bodyPr wrap="square" rtlCol="0">
            <a:spAutoFit/>
          </a:bodyPr>
          <a:lstStyle/>
          <a:p>
            <a:pPr algn="ctr"/>
            <a:r>
              <a:rPr lang="en-US" sz="3200"/>
              <a:t>Who will the achievements of these goals impact?</a:t>
            </a:r>
          </a:p>
        </p:txBody>
      </p:sp>
      <p:sp>
        <p:nvSpPr>
          <p:cNvPr id="11" name="Arrow: Right 10">
            <a:extLst>
              <a:ext uri="{FF2B5EF4-FFF2-40B4-BE49-F238E27FC236}">
                <a16:creationId xmlns:a16="http://schemas.microsoft.com/office/drawing/2014/main" id="{ADDCFF60-ADC0-05B4-9B96-399EFA5C986E}"/>
              </a:ext>
            </a:extLst>
          </p:cNvPr>
          <p:cNvSpPr/>
          <p:nvPr/>
        </p:nvSpPr>
        <p:spPr>
          <a:xfrm>
            <a:off x="4808213" y="3511816"/>
            <a:ext cx="1607736" cy="753626"/>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069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14</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Markets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Tristian </a:t>
            </a:r>
            <a:r>
              <a:rPr lang="en-US" err="1"/>
              <a:t>Belardo</a:t>
            </a:r>
            <a:endParaRPr lang="en-US"/>
          </a:p>
        </p:txBody>
      </p:sp>
      <p:sp>
        <p:nvSpPr>
          <p:cNvPr id="7" name="Rounded Rectangle 8">
            <a:extLst>
              <a:ext uri="{FF2B5EF4-FFF2-40B4-BE49-F238E27FC236}">
                <a16:creationId xmlns:a16="http://schemas.microsoft.com/office/drawing/2014/main" id="{93E2F74B-D058-345B-A24A-34B65AA5BC60}"/>
              </a:ext>
            </a:extLst>
          </p:cNvPr>
          <p:cNvSpPr/>
          <p:nvPr/>
        </p:nvSpPr>
        <p:spPr>
          <a:xfrm>
            <a:off x="457200" y="2805874"/>
            <a:ext cx="3754616" cy="2183668"/>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E2BDD30-F487-E543-4B1B-BBA774DC3BB9}"/>
              </a:ext>
            </a:extLst>
          </p:cNvPr>
          <p:cNvSpPr txBox="1"/>
          <p:nvPr/>
        </p:nvSpPr>
        <p:spPr>
          <a:xfrm>
            <a:off x="656678" y="3361873"/>
            <a:ext cx="3408211" cy="1077218"/>
          </a:xfrm>
          <a:prstGeom prst="rect">
            <a:avLst/>
          </a:prstGeom>
          <a:noFill/>
        </p:spPr>
        <p:txBody>
          <a:bodyPr wrap="square" rtlCol="0">
            <a:spAutoFit/>
          </a:bodyPr>
          <a:lstStyle/>
          <a:p>
            <a:pPr algn="ctr"/>
            <a:r>
              <a:rPr lang="en-US" sz="3200"/>
              <a:t>Primary/Secondary Markets</a:t>
            </a:r>
          </a:p>
        </p:txBody>
      </p:sp>
      <p:pic>
        <p:nvPicPr>
          <p:cNvPr id="51" name="Graphic 50" descr="Schoolhouse outline">
            <a:extLst>
              <a:ext uri="{FF2B5EF4-FFF2-40B4-BE49-F238E27FC236}">
                <a16:creationId xmlns:a16="http://schemas.microsoft.com/office/drawing/2014/main" id="{740CDBDC-0543-2B96-1363-FF640FB14E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01896" y="1262065"/>
            <a:ext cx="1584510" cy="1584510"/>
          </a:xfrm>
          <a:prstGeom prst="rect">
            <a:avLst/>
          </a:prstGeom>
        </p:spPr>
      </p:pic>
      <p:cxnSp>
        <p:nvCxnSpPr>
          <p:cNvPr id="57" name="Connector: Elbow 56">
            <a:extLst>
              <a:ext uri="{FF2B5EF4-FFF2-40B4-BE49-F238E27FC236}">
                <a16:creationId xmlns:a16="http://schemas.microsoft.com/office/drawing/2014/main" id="{666AFE6F-FE7E-9C97-6518-E292090AFE97}"/>
              </a:ext>
            </a:extLst>
          </p:cNvPr>
          <p:cNvCxnSpPr>
            <a:cxnSpLocks/>
          </p:cNvCxnSpPr>
          <p:nvPr/>
        </p:nvCxnSpPr>
        <p:spPr>
          <a:xfrm flipV="1">
            <a:off x="4446106" y="2222785"/>
            <a:ext cx="1547041" cy="1545350"/>
          </a:xfrm>
          <a:prstGeom prst="bentConnector3">
            <a:avLst>
              <a:gd name="adj1" fmla="val 50000"/>
            </a:avLst>
          </a:prstGeom>
          <a:ln w="444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A71A19DF-3170-35D5-D698-1219905217C6}"/>
              </a:ext>
            </a:extLst>
          </p:cNvPr>
          <p:cNvCxnSpPr>
            <a:cxnSpLocks/>
          </p:cNvCxnSpPr>
          <p:nvPr/>
        </p:nvCxnSpPr>
        <p:spPr>
          <a:xfrm>
            <a:off x="4431322" y="3768133"/>
            <a:ext cx="1570574" cy="1388399"/>
          </a:xfrm>
          <a:prstGeom prst="bentConnector3">
            <a:avLst>
              <a:gd name="adj1" fmla="val 50000"/>
            </a:avLst>
          </a:prstGeom>
          <a:ln w="444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507F34D-9918-20A0-1537-7BFD137B207A}"/>
              </a:ext>
            </a:extLst>
          </p:cNvPr>
          <p:cNvCxnSpPr>
            <a:cxnSpLocks/>
          </p:cNvCxnSpPr>
          <p:nvPr/>
        </p:nvCxnSpPr>
        <p:spPr>
          <a:xfrm>
            <a:off x="4431323" y="3768133"/>
            <a:ext cx="1570573" cy="0"/>
          </a:xfrm>
          <a:prstGeom prst="straightConnector1">
            <a:avLst/>
          </a:prstGeom>
          <a:ln w="444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24" name="Graphic 23" descr="Graduation cap outline">
            <a:extLst>
              <a:ext uri="{FF2B5EF4-FFF2-40B4-BE49-F238E27FC236}">
                <a16:creationId xmlns:a16="http://schemas.microsoft.com/office/drawing/2014/main" id="{A2759B0B-8AE3-05A2-C549-83DED051C3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25866" y="4488247"/>
            <a:ext cx="1336569" cy="1336569"/>
          </a:xfrm>
          <a:prstGeom prst="rect">
            <a:avLst/>
          </a:prstGeom>
        </p:spPr>
      </p:pic>
      <p:pic>
        <p:nvPicPr>
          <p:cNvPr id="26" name="Graphic 25" descr="Head with gears outline">
            <a:extLst>
              <a:ext uri="{FF2B5EF4-FFF2-40B4-BE49-F238E27FC236}">
                <a16:creationId xmlns:a16="http://schemas.microsoft.com/office/drawing/2014/main" id="{727919A0-CEEE-9CD8-0489-4786FF57D5C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221402" y="3192232"/>
            <a:ext cx="1151802" cy="1151802"/>
          </a:xfrm>
          <a:prstGeom prst="rect">
            <a:avLst/>
          </a:prstGeom>
        </p:spPr>
      </p:pic>
      <p:sp>
        <p:nvSpPr>
          <p:cNvPr id="27" name="TextBox 26">
            <a:extLst>
              <a:ext uri="{FF2B5EF4-FFF2-40B4-BE49-F238E27FC236}">
                <a16:creationId xmlns:a16="http://schemas.microsoft.com/office/drawing/2014/main" id="{9E08A3DB-4D46-ED41-A08A-55B037A71997}"/>
              </a:ext>
            </a:extLst>
          </p:cNvPr>
          <p:cNvSpPr txBox="1"/>
          <p:nvPr/>
        </p:nvSpPr>
        <p:spPr>
          <a:xfrm>
            <a:off x="6692092" y="3537300"/>
            <a:ext cx="4622166" cy="461665"/>
          </a:xfrm>
          <a:prstGeom prst="rect">
            <a:avLst/>
          </a:prstGeom>
          <a:noFill/>
        </p:spPr>
        <p:txBody>
          <a:bodyPr wrap="square" rtlCol="0">
            <a:spAutoFit/>
          </a:bodyPr>
          <a:lstStyle/>
          <a:p>
            <a:pPr algn="ctr"/>
            <a:r>
              <a:rPr lang="en-US" sz="2400"/>
              <a:t>After School STEM Clubs</a:t>
            </a:r>
          </a:p>
        </p:txBody>
      </p:sp>
      <p:sp>
        <p:nvSpPr>
          <p:cNvPr id="28" name="TextBox 27">
            <a:extLst>
              <a:ext uri="{FF2B5EF4-FFF2-40B4-BE49-F238E27FC236}">
                <a16:creationId xmlns:a16="http://schemas.microsoft.com/office/drawing/2014/main" id="{8A2D5663-23F1-3267-4779-C8220D9A6F64}"/>
              </a:ext>
            </a:extLst>
          </p:cNvPr>
          <p:cNvSpPr txBox="1"/>
          <p:nvPr/>
        </p:nvSpPr>
        <p:spPr>
          <a:xfrm>
            <a:off x="6611705" y="4925698"/>
            <a:ext cx="4622166" cy="461665"/>
          </a:xfrm>
          <a:prstGeom prst="rect">
            <a:avLst/>
          </a:prstGeom>
          <a:noFill/>
        </p:spPr>
        <p:txBody>
          <a:bodyPr wrap="square" rtlCol="0">
            <a:spAutoFit/>
          </a:bodyPr>
          <a:lstStyle/>
          <a:p>
            <a:pPr algn="ctr"/>
            <a:r>
              <a:rPr lang="en-US" sz="2400"/>
              <a:t>Colleges/Universities</a:t>
            </a:r>
          </a:p>
        </p:txBody>
      </p:sp>
      <p:sp>
        <p:nvSpPr>
          <p:cNvPr id="29" name="TextBox 28">
            <a:extLst>
              <a:ext uri="{FF2B5EF4-FFF2-40B4-BE49-F238E27FC236}">
                <a16:creationId xmlns:a16="http://schemas.microsoft.com/office/drawing/2014/main" id="{781C8B25-D35D-2715-645F-C49E9A6B0E9B}"/>
              </a:ext>
            </a:extLst>
          </p:cNvPr>
          <p:cNvSpPr txBox="1"/>
          <p:nvPr/>
        </p:nvSpPr>
        <p:spPr>
          <a:xfrm>
            <a:off x="6391864" y="1991508"/>
            <a:ext cx="4622166" cy="461665"/>
          </a:xfrm>
          <a:prstGeom prst="rect">
            <a:avLst/>
          </a:prstGeom>
          <a:noFill/>
        </p:spPr>
        <p:txBody>
          <a:bodyPr wrap="square" rtlCol="0">
            <a:spAutoFit/>
          </a:bodyPr>
          <a:lstStyle/>
          <a:p>
            <a:pPr algn="ctr"/>
            <a:r>
              <a:rPr lang="en-US" sz="2400"/>
              <a:t>K-12 Institutions</a:t>
            </a:r>
          </a:p>
        </p:txBody>
      </p:sp>
    </p:spTree>
    <p:extLst>
      <p:ext uri="{BB962C8B-B14F-4D97-AF65-F5344CB8AC3E}">
        <p14:creationId xmlns:p14="http://schemas.microsoft.com/office/powerpoint/2010/main" val="3188786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left)">
                                      <p:cBhvr>
                                        <p:cTn id="11" dur="500"/>
                                        <p:tgtEl>
                                          <p:spTgt spid="57"/>
                                        </p:tgtEl>
                                      </p:cBhvr>
                                    </p:animEffect>
                                  </p:childTnLst>
                                </p:cTn>
                              </p:par>
                              <p:par>
                                <p:cTn id="12" presetID="22" presetClass="entr" presetSubtype="8" fill="hold" nodeType="with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wipe(left)">
                                      <p:cBhvr>
                                        <p:cTn id="14" dur="500"/>
                                        <p:tgtEl>
                                          <p:spTgt spid="61"/>
                                        </p:tgtEl>
                                      </p:cBhvr>
                                    </p:animEffect>
                                  </p:childTnLst>
                                </p:cTn>
                              </p:par>
                              <p:par>
                                <p:cTn id="15" presetID="22" presetClass="entr" presetSubtype="8"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left)">
                                      <p:cBhvr>
                                        <p:cTn id="17" dur="500"/>
                                        <p:tgtEl>
                                          <p:spTgt spid="65"/>
                                        </p:tgtEl>
                                      </p:cBhvr>
                                    </p:animEffect>
                                  </p:childTnLst>
                                </p:cTn>
                              </p:par>
                              <p:par>
                                <p:cTn id="18" presetID="1" presetClass="entr" presetSubtype="0" fill="hold" nodeType="withEffect">
                                  <p:stCondLst>
                                    <p:cond delay="500"/>
                                  </p:stCondLst>
                                  <p:childTnLst>
                                    <p:set>
                                      <p:cBhvr>
                                        <p:cTn id="19" dur="1" fill="hold">
                                          <p:stCondLst>
                                            <p:cond delay="0"/>
                                          </p:stCondLst>
                                        </p:cTn>
                                        <p:tgtEl>
                                          <p:spTgt spid="51"/>
                                        </p:tgtEl>
                                        <p:attrNameLst>
                                          <p:attrName>style.visibility</p:attrName>
                                        </p:attrNameLst>
                                      </p:cBhvr>
                                      <p:to>
                                        <p:strVal val="visible"/>
                                      </p:to>
                                    </p:set>
                                  </p:childTnLst>
                                </p:cTn>
                              </p:par>
                              <p:par>
                                <p:cTn id="20" presetID="1" presetClass="entr" presetSubtype="0" fill="hold" nodeType="withEffect">
                                  <p:stCondLst>
                                    <p:cond delay="500"/>
                                  </p:stCondLst>
                                  <p:childTnLst>
                                    <p:set>
                                      <p:cBhvr>
                                        <p:cTn id="21" dur="1" fill="hold">
                                          <p:stCondLst>
                                            <p:cond delay="0"/>
                                          </p:stCondLst>
                                        </p:cTn>
                                        <p:tgtEl>
                                          <p:spTgt spid="24"/>
                                        </p:tgtEl>
                                        <p:attrNameLst>
                                          <p:attrName>style.visibility</p:attrName>
                                        </p:attrNameLst>
                                      </p:cBhvr>
                                      <p:to>
                                        <p:strVal val="visible"/>
                                      </p:to>
                                    </p:set>
                                  </p:childTnLst>
                                </p:cTn>
                              </p:par>
                              <p:par>
                                <p:cTn id="22" presetID="1" presetClass="entr" presetSubtype="0" fill="hold" nodeType="withEffect">
                                  <p:stCondLst>
                                    <p:cond delay="500"/>
                                  </p:stCondLst>
                                  <p:childTnLst>
                                    <p:set>
                                      <p:cBhvr>
                                        <p:cTn id="23" dur="1" fill="hold">
                                          <p:stCondLst>
                                            <p:cond delay="0"/>
                                          </p:stCondLst>
                                        </p:cTn>
                                        <p:tgtEl>
                                          <p:spTgt spid="26"/>
                                        </p:tgtEl>
                                        <p:attrNameLst>
                                          <p:attrName>style.visibility</p:attrName>
                                        </p:attrNameLst>
                                      </p:cBhvr>
                                      <p:to>
                                        <p:strVal val="visible"/>
                                      </p:to>
                                    </p:set>
                                  </p:childTnLst>
                                </p:cTn>
                              </p:par>
                              <p:par>
                                <p:cTn id="24" presetID="22" presetClass="entr" presetSubtype="8" fill="hold" grpId="0" nodeType="withEffect">
                                  <p:stCondLst>
                                    <p:cond delay="100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par>
                                <p:cTn id="27" presetID="22" presetClass="entr" presetSubtype="8" fill="hold" grpId="0" nodeType="withEffect">
                                  <p:stCondLst>
                                    <p:cond delay="100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par>
                                <p:cTn id="30" presetID="22" presetClass="entr" presetSubtype="8" fill="hold" grpId="0" nodeType="withEffect">
                                  <p:stCondLst>
                                    <p:cond delay="100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7" grpId="0"/>
      <p:bldP spid="28"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15</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Stakeholders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Tristian </a:t>
            </a:r>
            <a:r>
              <a:rPr lang="en-US" err="1"/>
              <a:t>Belardo</a:t>
            </a:r>
            <a:endParaRPr lang="en-US"/>
          </a:p>
        </p:txBody>
      </p:sp>
      <p:sp>
        <p:nvSpPr>
          <p:cNvPr id="7" name="Rounded Rectangle 8">
            <a:extLst>
              <a:ext uri="{FF2B5EF4-FFF2-40B4-BE49-F238E27FC236}">
                <a16:creationId xmlns:a16="http://schemas.microsoft.com/office/drawing/2014/main" id="{93E2F74B-D058-345B-A24A-34B65AA5BC60}"/>
              </a:ext>
            </a:extLst>
          </p:cNvPr>
          <p:cNvSpPr/>
          <p:nvPr/>
        </p:nvSpPr>
        <p:spPr>
          <a:xfrm>
            <a:off x="457200" y="2805874"/>
            <a:ext cx="3754616" cy="2183668"/>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E2BDD30-F487-E543-4B1B-BBA774DC3BB9}"/>
              </a:ext>
            </a:extLst>
          </p:cNvPr>
          <p:cNvSpPr txBox="1"/>
          <p:nvPr/>
        </p:nvSpPr>
        <p:spPr>
          <a:xfrm>
            <a:off x="361789" y="3112878"/>
            <a:ext cx="3945437" cy="1569660"/>
          </a:xfrm>
          <a:prstGeom prst="rect">
            <a:avLst/>
          </a:prstGeom>
          <a:noFill/>
        </p:spPr>
        <p:txBody>
          <a:bodyPr wrap="square" rtlCol="0">
            <a:spAutoFit/>
          </a:bodyPr>
          <a:lstStyle/>
          <a:p>
            <a:pPr algn="ctr"/>
            <a:r>
              <a:rPr lang="en-US" sz="3200"/>
              <a:t>Rockwell Automation &amp; FAMU-FSU College of Engineering </a:t>
            </a:r>
          </a:p>
        </p:txBody>
      </p:sp>
      <p:cxnSp>
        <p:nvCxnSpPr>
          <p:cNvPr id="57" name="Connector: Elbow 56">
            <a:extLst>
              <a:ext uri="{FF2B5EF4-FFF2-40B4-BE49-F238E27FC236}">
                <a16:creationId xmlns:a16="http://schemas.microsoft.com/office/drawing/2014/main" id="{666AFE6F-FE7E-9C97-6518-E292090AFE97}"/>
              </a:ext>
            </a:extLst>
          </p:cNvPr>
          <p:cNvCxnSpPr>
            <a:cxnSpLocks/>
          </p:cNvCxnSpPr>
          <p:nvPr/>
        </p:nvCxnSpPr>
        <p:spPr>
          <a:xfrm flipV="1">
            <a:off x="4446230" y="2222785"/>
            <a:ext cx="1547041" cy="1545350"/>
          </a:xfrm>
          <a:prstGeom prst="bentConnector3">
            <a:avLst>
              <a:gd name="adj1" fmla="val 50000"/>
            </a:avLst>
          </a:prstGeom>
          <a:ln w="444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A71A19DF-3170-35D5-D698-1219905217C6}"/>
              </a:ext>
            </a:extLst>
          </p:cNvPr>
          <p:cNvCxnSpPr>
            <a:cxnSpLocks/>
          </p:cNvCxnSpPr>
          <p:nvPr/>
        </p:nvCxnSpPr>
        <p:spPr>
          <a:xfrm>
            <a:off x="4431322" y="3768133"/>
            <a:ext cx="1570574" cy="1388399"/>
          </a:xfrm>
          <a:prstGeom prst="bentConnector3">
            <a:avLst>
              <a:gd name="adj1" fmla="val 50000"/>
            </a:avLst>
          </a:prstGeom>
          <a:ln w="444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507F34D-9918-20A0-1537-7BFD137B207A}"/>
              </a:ext>
            </a:extLst>
          </p:cNvPr>
          <p:cNvCxnSpPr>
            <a:cxnSpLocks/>
          </p:cNvCxnSpPr>
          <p:nvPr/>
        </p:nvCxnSpPr>
        <p:spPr>
          <a:xfrm>
            <a:off x="4431323" y="3768133"/>
            <a:ext cx="1570573" cy="0"/>
          </a:xfrm>
          <a:prstGeom prst="straightConnector1">
            <a:avLst/>
          </a:prstGeom>
          <a:ln w="444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Placeholder 4">
            <a:extLst>
              <a:ext uri="{FF2B5EF4-FFF2-40B4-BE49-F238E27FC236}">
                <a16:creationId xmlns:a16="http://schemas.microsoft.com/office/drawing/2014/main" id="{71F22080-AABD-9EB9-B9E0-BEB857456DE3}"/>
              </a:ext>
            </a:extLst>
          </p:cNvPr>
          <p:cNvPicPr>
            <a:picLocks noChangeAspect="1"/>
          </p:cNvPicPr>
          <p:nvPr/>
        </p:nvPicPr>
        <p:blipFill>
          <a:blip r:embed="rId3">
            <a:extLst>
              <a:ext uri="{96DAC541-7B7A-43D3-8B79-37D633B846F1}">
                <asvg:svgBlip xmlns:asvg="http://schemas.microsoft.com/office/drawing/2016/SVG/main" r:embed="rId4"/>
              </a:ext>
            </a:extLst>
          </a:blip>
          <a:srcRect t="6692" b="6692"/>
          <a:stretch/>
        </p:blipFill>
        <p:spPr>
          <a:xfrm>
            <a:off x="6096000" y="1785061"/>
            <a:ext cx="4549020" cy="875448"/>
          </a:xfrm>
          <a:prstGeom prst="rect">
            <a:avLst/>
          </a:prstGeom>
        </p:spPr>
      </p:pic>
      <p:pic>
        <p:nvPicPr>
          <p:cNvPr id="5" name="Picture Placeholder 13" descr="A person in a suit&#10;&#10;Description automatically generated">
            <a:extLst>
              <a:ext uri="{FF2B5EF4-FFF2-40B4-BE49-F238E27FC236}">
                <a16:creationId xmlns:a16="http://schemas.microsoft.com/office/drawing/2014/main" id="{1B38B678-9896-6CBB-EC27-8F9D109F8911}"/>
              </a:ext>
            </a:extLst>
          </p:cNvPr>
          <p:cNvPicPr>
            <a:picLocks noChangeAspect="1"/>
          </p:cNvPicPr>
          <p:nvPr/>
        </p:nvPicPr>
        <p:blipFill>
          <a:blip r:embed="rId5"/>
          <a:srcRect l="5017" r="5017"/>
          <a:stretch/>
        </p:blipFill>
        <p:spPr>
          <a:xfrm>
            <a:off x="6096000" y="2854005"/>
            <a:ext cx="1123923" cy="1682829"/>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E26D8666-0173-30EA-22C8-9E180815CE05}"/>
              </a:ext>
            </a:extLst>
          </p:cNvPr>
          <p:cNvSpPr txBox="1"/>
          <p:nvPr/>
        </p:nvSpPr>
        <p:spPr>
          <a:xfrm>
            <a:off x="6261680" y="3206768"/>
            <a:ext cx="3355659" cy="954107"/>
          </a:xfrm>
          <a:prstGeom prst="rect">
            <a:avLst/>
          </a:prstGeom>
          <a:noFill/>
        </p:spPr>
        <p:txBody>
          <a:bodyPr wrap="square" rtlCol="0">
            <a:spAutoFit/>
          </a:bodyPr>
          <a:lstStyle/>
          <a:p>
            <a:pPr marL="457200" lvl="1" indent="0" algn="ctr">
              <a:buNone/>
            </a:pPr>
            <a:r>
              <a:rPr lang="en-US" sz="2800"/>
              <a:t>Dr. Camilo </a:t>
            </a:r>
            <a:r>
              <a:rPr lang="en-US" sz="2800" err="1"/>
              <a:t>Ordóñez</a:t>
            </a:r>
            <a:r>
              <a:rPr lang="en-US" sz="2800"/>
              <a:t> </a:t>
            </a:r>
          </a:p>
        </p:txBody>
      </p:sp>
      <p:pic>
        <p:nvPicPr>
          <p:cNvPr id="8" name="Picture Placeholder 13" descr="A person smiling at the camera&#10;&#10;Description automatically generated">
            <a:extLst>
              <a:ext uri="{FF2B5EF4-FFF2-40B4-BE49-F238E27FC236}">
                <a16:creationId xmlns:a16="http://schemas.microsoft.com/office/drawing/2014/main" id="{6ED88CC1-D50B-8AA4-1E17-F20CBAB5A4AA}"/>
              </a:ext>
            </a:extLst>
          </p:cNvPr>
          <p:cNvPicPr>
            <a:picLocks noChangeAspect="1"/>
          </p:cNvPicPr>
          <p:nvPr/>
        </p:nvPicPr>
        <p:blipFill>
          <a:blip r:embed="rId6"/>
          <a:srcRect l="5000" r="5000"/>
          <a:stretch/>
        </p:blipFill>
        <p:spPr>
          <a:xfrm>
            <a:off x="6096000" y="4730330"/>
            <a:ext cx="1123924" cy="1682831"/>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525A7BCB-FB08-5BBC-598B-F204FCC10522}"/>
              </a:ext>
            </a:extLst>
          </p:cNvPr>
          <p:cNvSpPr txBox="1"/>
          <p:nvPr/>
        </p:nvSpPr>
        <p:spPr>
          <a:xfrm>
            <a:off x="6624152" y="5094691"/>
            <a:ext cx="3355659" cy="954107"/>
          </a:xfrm>
          <a:prstGeom prst="rect">
            <a:avLst/>
          </a:prstGeom>
          <a:noFill/>
        </p:spPr>
        <p:txBody>
          <a:bodyPr wrap="square" rtlCol="0">
            <a:spAutoFit/>
          </a:bodyPr>
          <a:lstStyle/>
          <a:p>
            <a:pPr algn="ctr"/>
            <a:r>
              <a:rPr lang="en-US" sz="2800"/>
              <a:t>Dr. Shayne </a:t>
            </a:r>
            <a:r>
              <a:rPr lang="en-US" sz="2800" err="1"/>
              <a:t>McConomy</a:t>
            </a:r>
            <a:endParaRPr lang="en-US" sz="2800"/>
          </a:p>
        </p:txBody>
      </p:sp>
    </p:spTree>
    <p:extLst>
      <p:ext uri="{BB962C8B-B14F-4D97-AF65-F5344CB8AC3E}">
        <p14:creationId xmlns:p14="http://schemas.microsoft.com/office/powerpoint/2010/main" val="3867233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left)">
                                      <p:cBhvr>
                                        <p:cTn id="11" dur="500"/>
                                        <p:tgtEl>
                                          <p:spTgt spid="57"/>
                                        </p:tgtEl>
                                      </p:cBhvr>
                                    </p:animEffect>
                                  </p:childTnLst>
                                </p:cTn>
                              </p:par>
                              <p:par>
                                <p:cTn id="12" presetID="22" presetClass="entr" presetSubtype="8" fill="hold" nodeType="with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wipe(left)">
                                      <p:cBhvr>
                                        <p:cTn id="14" dur="500"/>
                                        <p:tgtEl>
                                          <p:spTgt spid="61"/>
                                        </p:tgtEl>
                                      </p:cBhvr>
                                    </p:animEffect>
                                  </p:childTnLst>
                                </p:cTn>
                              </p:par>
                              <p:par>
                                <p:cTn id="15" presetID="22" presetClass="entr" presetSubtype="8"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left)">
                                      <p:cBhvr>
                                        <p:cTn id="17" dur="500"/>
                                        <p:tgtEl>
                                          <p:spTgt spid="6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16</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Assumptions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Leah Bergman</a:t>
            </a:r>
          </a:p>
        </p:txBody>
      </p:sp>
      <p:graphicFrame>
        <p:nvGraphicFramePr>
          <p:cNvPr id="9" name="Diagram 8">
            <a:extLst>
              <a:ext uri="{FF2B5EF4-FFF2-40B4-BE49-F238E27FC236}">
                <a16:creationId xmlns:a16="http://schemas.microsoft.com/office/drawing/2014/main" id="{4D207A95-7592-F47A-2995-53122D21425B}"/>
              </a:ext>
            </a:extLst>
          </p:cNvPr>
          <p:cNvGraphicFramePr/>
          <p:nvPr>
            <p:extLst>
              <p:ext uri="{D42A27DB-BD31-4B8C-83A1-F6EECF244321}">
                <p14:modId xmlns:p14="http://schemas.microsoft.com/office/powerpoint/2010/main" val="314509328"/>
              </p:ext>
            </p:extLst>
          </p:nvPr>
        </p:nvGraphicFramePr>
        <p:xfrm>
          <a:off x="1298101" y="1737917"/>
          <a:ext cx="8056545" cy="4319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7" name="Graphic 26" descr="Cursor with solid fill">
            <a:extLst>
              <a:ext uri="{FF2B5EF4-FFF2-40B4-BE49-F238E27FC236}">
                <a16:creationId xmlns:a16="http://schemas.microsoft.com/office/drawing/2014/main" id="{66375039-1FF6-E947-5239-4278FCE278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94510" y="1737917"/>
            <a:ext cx="1152592" cy="1152592"/>
          </a:xfrm>
          <a:prstGeom prst="rect">
            <a:avLst/>
          </a:prstGeom>
        </p:spPr>
      </p:pic>
      <p:pic>
        <p:nvPicPr>
          <p:cNvPr id="29" name="Graphic 28" descr="Brain in head with solid fill">
            <a:extLst>
              <a:ext uri="{FF2B5EF4-FFF2-40B4-BE49-F238E27FC236}">
                <a16:creationId xmlns:a16="http://schemas.microsoft.com/office/drawing/2014/main" id="{0F61D27C-BE2C-125D-85EC-F35BD666926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94510" y="3321412"/>
            <a:ext cx="1152592" cy="1152592"/>
          </a:xfrm>
          <a:prstGeom prst="rect">
            <a:avLst/>
          </a:prstGeom>
        </p:spPr>
      </p:pic>
      <p:pic>
        <p:nvPicPr>
          <p:cNvPr id="31" name="Graphic 30" descr="Full battery with solid fill">
            <a:extLst>
              <a:ext uri="{FF2B5EF4-FFF2-40B4-BE49-F238E27FC236}">
                <a16:creationId xmlns:a16="http://schemas.microsoft.com/office/drawing/2014/main" id="{BA85EDEF-4974-76CF-7685-66AF57E5F4A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094510" y="4904907"/>
            <a:ext cx="1152592" cy="1152592"/>
          </a:xfrm>
          <a:prstGeom prst="rect">
            <a:avLst/>
          </a:prstGeom>
        </p:spPr>
      </p:pic>
    </p:spTree>
    <p:extLst>
      <p:ext uri="{BB962C8B-B14F-4D97-AF65-F5344CB8AC3E}">
        <p14:creationId xmlns:p14="http://schemas.microsoft.com/office/powerpoint/2010/main" val="1362721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9">
                                            <p:graphicEl>
                                              <a:dgm id="{8BF2062B-350D-452D-BB44-5B00AAC9AFB0}"/>
                                            </p:graphicEl>
                                          </p:spTgt>
                                        </p:tgtEl>
                                        <p:attrNameLst>
                                          <p:attrName>style.visibility</p:attrName>
                                        </p:attrNameLst>
                                      </p:cBhvr>
                                      <p:to>
                                        <p:strVal val="visible"/>
                                      </p:to>
                                    </p:set>
                                    <p:animEffect transition="in" filter="wipe(left)">
                                      <p:cBhvr>
                                        <p:cTn id="9" dur="500"/>
                                        <p:tgtEl>
                                          <p:spTgt spid="9">
                                            <p:graphicEl>
                                              <a:dgm id="{8BF2062B-350D-452D-BB44-5B00AAC9AFB0}"/>
                                            </p:graphicEl>
                                          </p:spTgt>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graphicEl>
                                              <a:dgm id="{8934C3A8-9608-4892-9925-CC6BCC578266}"/>
                                            </p:graphicEl>
                                          </p:spTgt>
                                        </p:tgtEl>
                                        <p:attrNameLst>
                                          <p:attrName>style.visibility</p:attrName>
                                        </p:attrNameLst>
                                      </p:cBhvr>
                                      <p:to>
                                        <p:strVal val="visible"/>
                                      </p:to>
                                    </p:set>
                                    <p:animEffect transition="in" filter="wipe(left)">
                                      <p:cBhvr>
                                        <p:cTn id="12" dur="500"/>
                                        <p:tgtEl>
                                          <p:spTgt spid="9">
                                            <p:graphicEl>
                                              <a:dgm id="{8934C3A8-9608-4892-9925-CC6BCC578266}"/>
                                            </p:graphicEl>
                                          </p:spTgt>
                                        </p:tgtEl>
                                      </p:cBhvr>
                                    </p:animEffect>
                                  </p:childTnLst>
                                </p:cTn>
                              </p:par>
                              <p:par>
                                <p:cTn id="13" presetID="22" presetClass="entr" presetSubtype="8" fill="hold" grpId="0" nodeType="withEffect">
                                  <p:stCondLst>
                                    <p:cond delay="500"/>
                                  </p:stCondLst>
                                  <p:childTnLst>
                                    <p:set>
                                      <p:cBhvr>
                                        <p:cTn id="14" dur="1" fill="hold">
                                          <p:stCondLst>
                                            <p:cond delay="0"/>
                                          </p:stCondLst>
                                        </p:cTn>
                                        <p:tgtEl>
                                          <p:spTgt spid="9">
                                            <p:graphicEl>
                                              <a:dgm id="{22BE21AF-2ADF-4666-9998-48AEBB7F1071}"/>
                                            </p:graphicEl>
                                          </p:spTgt>
                                        </p:tgtEl>
                                        <p:attrNameLst>
                                          <p:attrName>style.visibility</p:attrName>
                                        </p:attrNameLst>
                                      </p:cBhvr>
                                      <p:to>
                                        <p:strVal val="visible"/>
                                      </p:to>
                                    </p:set>
                                    <p:animEffect transition="in" filter="wipe(left)">
                                      <p:cBhvr>
                                        <p:cTn id="15" dur="500"/>
                                        <p:tgtEl>
                                          <p:spTgt spid="9">
                                            <p:graphicEl>
                                              <a:dgm id="{22BE21AF-2ADF-4666-9998-48AEBB7F107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par>
                                <p:cTn id="20" presetID="22" presetClass="entr" presetSubtype="8" fill="hold" grpId="0" nodeType="withEffect">
                                  <p:stCondLst>
                                    <p:cond delay="0"/>
                                  </p:stCondLst>
                                  <p:childTnLst>
                                    <p:set>
                                      <p:cBhvr>
                                        <p:cTn id="21" dur="1" fill="hold">
                                          <p:stCondLst>
                                            <p:cond delay="0"/>
                                          </p:stCondLst>
                                        </p:cTn>
                                        <p:tgtEl>
                                          <p:spTgt spid="9">
                                            <p:graphicEl>
                                              <a:dgm id="{0C4B9A57-D273-4BCE-B91B-45A37C90199E}"/>
                                            </p:graphicEl>
                                          </p:spTgt>
                                        </p:tgtEl>
                                        <p:attrNameLst>
                                          <p:attrName>style.visibility</p:attrName>
                                        </p:attrNameLst>
                                      </p:cBhvr>
                                      <p:to>
                                        <p:strVal val="visible"/>
                                      </p:to>
                                    </p:set>
                                    <p:animEffect transition="in" filter="wipe(left)">
                                      <p:cBhvr>
                                        <p:cTn id="22" dur="500"/>
                                        <p:tgtEl>
                                          <p:spTgt spid="9">
                                            <p:graphicEl>
                                              <a:dgm id="{0C4B9A57-D273-4BCE-B91B-45A37C90199E}"/>
                                            </p:graphic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
                                            <p:graphicEl>
                                              <a:dgm id="{55C3C779-D19C-45B4-83B6-50CB0B1D7604}"/>
                                            </p:graphicEl>
                                          </p:spTgt>
                                        </p:tgtEl>
                                        <p:attrNameLst>
                                          <p:attrName>style.visibility</p:attrName>
                                        </p:attrNameLst>
                                      </p:cBhvr>
                                      <p:to>
                                        <p:strVal val="visible"/>
                                      </p:to>
                                    </p:set>
                                    <p:animEffect transition="in" filter="wipe(left)">
                                      <p:cBhvr>
                                        <p:cTn id="25" dur="500"/>
                                        <p:tgtEl>
                                          <p:spTgt spid="9">
                                            <p:graphicEl>
                                              <a:dgm id="{55C3C779-D19C-45B4-83B6-50CB0B1D7604}"/>
                                            </p:graphicEl>
                                          </p:spTgt>
                                        </p:tgtEl>
                                      </p:cBhvr>
                                    </p:animEffect>
                                  </p:childTnLst>
                                </p:cTn>
                              </p:par>
                              <p:par>
                                <p:cTn id="26" presetID="22" presetClass="entr" presetSubtype="8" fill="hold" grpId="0" nodeType="withEffect">
                                  <p:stCondLst>
                                    <p:cond delay="500"/>
                                  </p:stCondLst>
                                  <p:childTnLst>
                                    <p:set>
                                      <p:cBhvr>
                                        <p:cTn id="27" dur="1" fill="hold">
                                          <p:stCondLst>
                                            <p:cond delay="0"/>
                                          </p:stCondLst>
                                        </p:cTn>
                                        <p:tgtEl>
                                          <p:spTgt spid="9">
                                            <p:graphicEl>
                                              <a:dgm id="{952415B1-F259-4CF6-937A-6DC420C91C26}"/>
                                            </p:graphicEl>
                                          </p:spTgt>
                                        </p:tgtEl>
                                        <p:attrNameLst>
                                          <p:attrName>style.visibility</p:attrName>
                                        </p:attrNameLst>
                                      </p:cBhvr>
                                      <p:to>
                                        <p:strVal val="visible"/>
                                      </p:to>
                                    </p:set>
                                    <p:animEffect transition="in" filter="wipe(left)">
                                      <p:cBhvr>
                                        <p:cTn id="28" dur="500"/>
                                        <p:tgtEl>
                                          <p:spTgt spid="9">
                                            <p:graphicEl>
                                              <a:dgm id="{952415B1-F259-4CF6-937A-6DC420C91C26}"/>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22" presetClass="entr" presetSubtype="8" fill="hold" grpId="0" nodeType="withEffect">
                                  <p:stCondLst>
                                    <p:cond delay="0"/>
                                  </p:stCondLst>
                                  <p:childTnLst>
                                    <p:set>
                                      <p:cBhvr>
                                        <p:cTn id="34" dur="1" fill="hold">
                                          <p:stCondLst>
                                            <p:cond delay="0"/>
                                          </p:stCondLst>
                                        </p:cTn>
                                        <p:tgtEl>
                                          <p:spTgt spid="9">
                                            <p:graphicEl>
                                              <a:dgm id="{6CC360B6-0AD6-4BEE-A915-D80448913723}"/>
                                            </p:graphicEl>
                                          </p:spTgt>
                                        </p:tgtEl>
                                        <p:attrNameLst>
                                          <p:attrName>style.visibility</p:attrName>
                                        </p:attrNameLst>
                                      </p:cBhvr>
                                      <p:to>
                                        <p:strVal val="visible"/>
                                      </p:to>
                                    </p:set>
                                    <p:animEffect transition="in" filter="wipe(left)">
                                      <p:cBhvr>
                                        <p:cTn id="35" dur="500"/>
                                        <p:tgtEl>
                                          <p:spTgt spid="9">
                                            <p:graphicEl>
                                              <a:dgm id="{6CC360B6-0AD6-4BEE-A915-D80448913723}"/>
                                            </p:graphic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9">
                                            <p:graphicEl>
                                              <a:dgm id="{112C5232-3776-4228-956B-DF695804B4F3}"/>
                                            </p:graphicEl>
                                          </p:spTgt>
                                        </p:tgtEl>
                                        <p:attrNameLst>
                                          <p:attrName>style.visibility</p:attrName>
                                        </p:attrNameLst>
                                      </p:cBhvr>
                                      <p:to>
                                        <p:strVal val="visible"/>
                                      </p:to>
                                    </p:set>
                                    <p:animEffect transition="in" filter="wipe(left)">
                                      <p:cBhvr>
                                        <p:cTn id="38" dur="500"/>
                                        <p:tgtEl>
                                          <p:spTgt spid="9">
                                            <p:graphicEl>
                                              <a:dgm id="{112C5232-3776-4228-956B-DF695804B4F3}"/>
                                            </p:graphicEl>
                                          </p:spTgt>
                                        </p:tgtEl>
                                      </p:cBhvr>
                                    </p:animEffect>
                                  </p:childTnLst>
                                </p:cTn>
                              </p:par>
                              <p:par>
                                <p:cTn id="39" presetID="22" presetClass="entr" presetSubtype="8" fill="hold" grpId="0" nodeType="withEffect">
                                  <p:stCondLst>
                                    <p:cond delay="500"/>
                                  </p:stCondLst>
                                  <p:childTnLst>
                                    <p:set>
                                      <p:cBhvr>
                                        <p:cTn id="40" dur="1" fill="hold">
                                          <p:stCondLst>
                                            <p:cond delay="0"/>
                                          </p:stCondLst>
                                        </p:cTn>
                                        <p:tgtEl>
                                          <p:spTgt spid="9">
                                            <p:graphicEl>
                                              <a:dgm id="{C8297391-C0EC-4F07-BAE3-54828882CF2E}"/>
                                            </p:graphicEl>
                                          </p:spTgt>
                                        </p:tgtEl>
                                        <p:attrNameLst>
                                          <p:attrName>style.visibility</p:attrName>
                                        </p:attrNameLst>
                                      </p:cBhvr>
                                      <p:to>
                                        <p:strVal val="visible"/>
                                      </p:to>
                                    </p:set>
                                    <p:animEffect transition="in" filter="wipe(left)">
                                      <p:cBhvr>
                                        <p:cTn id="41" dur="500"/>
                                        <p:tgtEl>
                                          <p:spTgt spid="9">
                                            <p:graphicEl>
                                              <a:dgm id="{C8297391-C0EC-4F07-BAE3-54828882CF2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FAC00504-EEB5-CCDA-9B51-25DD4E3F9544}"/>
              </a:ext>
            </a:extLst>
          </p:cNvPr>
          <p:cNvGraphicFramePr>
            <a:graphicFrameLocks noGrp="1"/>
          </p:cNvGraphicFramePr>
          <p:nvPr>
            <p:ph idx="1"/>
            <p:extLst>
              <p:ext uri="{D42A27DB-BD31-4B8C-83A1-F6EECF244321}">
                <p14:modId xmlns:p14="http://schemas.microsoft.com/office/powerpoint/2010/main" val="123344627"/>
              </p:ext>
            </p:extLst>
          </p:nvPr>
        </p:nvGraphicFramePr>
        <p:xfrm>
          <a:off x="457199" y="1417476"/>
          <a:ext cx="10210801" cy="49838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9FA3B941-336E-6F29-0032-3365C9B80F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5BC7C0-C06A-A365-5EF1-14054B9F64E5}"/>
              </a:ext>
            </a:extLst>
          </p:cNvPr>
          <p:cNvSpPr>
            <a:spLocks noGrp="1"/>
          </p:cNvSpPr>
          <p:nvPr>
            <p:ph type="sldNum" sz="quarter" idx="12"/>
          </p:nvPr>
        </p:nvSpPr>
        <p:spPr/>
        <p:txBody>
          <a:bodyPr/>
          <a:lstStyle/>
          <a:p>
            <a:fld id="{A5AEF524-62EC-C340-82A1-9F47B6C43E55}" type="slidenum">
              <a:rPr lang="en-US" smtClean="0"/>
              <a:t>17</a:t>
            </a:fld>
            <a:endParaRPr lang="en-US"/>
          </a:p>
        </p:txBody>
      </p:sp>
      <p:sp>
        <p:nvSpPr>
          <p:cNvPr id="5" name="Title 4">
            <a:extLst>
              <a:ext uri="{FF2B5EF4-FFF2-40B4-BE49-F238E27FC236}">
                <a16:creationId xmlns:a16="http://schemas.microsoft.com/office/drawing/2014/main" id="{3C76878A-AC21-1833-BBA4-411EFEE5D8F8}"/>
              </a:ext>
            </a:extLst>
          </p:cNvPr>
          <p:cNvSpPr>
            <a:spLocks noGrp="1"/>
          </p:cNvSpPr>
          <p:nvPr>
            <p:ph type="title"/>
          </p:nvPr>
        </p:nvSpPr>
        <p:spPr/>
        <p:txBody>
          <a:bodyPr/>
          <a:lstStyle/>
          <a:p>
            <a:r>
              <a:rPr lang="en-US"/>
              <a:t>Customer Needs</a:t>
            </a:r>
          </a:p>
        </p:txBody>
      </p:sp>
      <p:sp>
        <p:nvSpPr>
          <p:cNvPr id="6" name="Text Placeholder 5">
            <a:extLst>
              <a:ext uri="{FF2B5EF4-FFF2-40B4-BE49-F238E27FC236}">
                <a16:creationId xmlns:a16="http://schemas.microsoft.com/office/drawing/2014/main" id="{D2602042-A47E-3302-2788-8065351D3F62}"/>
              </a:ext>
            </a:extLst>
          </p:cNvPr>
          <p:cNvSpPr>
            <a:spLocks noGrp="1"/>
          </p:cNvSpPr>
          <p:nvPr>
            <p:ph type="body" sz="quarter" idx="21"/>
          </p:nvPr>
        </p:nvSpPr>
        <p:spPr/>
        <p:txBody>
          <a:bodyPr/>
          <a:lstStyle/>
          <a:p>
            <a:r>
              <a:rPr lang="en-US"/>
              <a:t>Leah Bergman</a:t>
            </a:r>
          </a:p>
        </p:txBody>
      </p:sp>
    </p:spTree>
    <p:extLst>
      <p:ext uri="{BB962C8B-B14F-4D97-AF65-F5344CB8AC3E}">
        <p14:creationId xmlns:p14="http://schemas.microsoft.com/office/powerpoint/2010/main" val="57199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CD6F191A-47B8-423D-BA51-1A5D91AB99D9}"/>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0D742E0F-A2C2-4555-9DC3-B5D32C3CCC03}"/>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graphicEl>
                                              <a:dgm id="{9C7629EB-BA54-4792-9050-72AB638564A0}"/>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graphicEl>
                                              <a:dgm id="{05EF35E5-E736-44A7-B3D0-7C40BA564277}"/>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graphicEl>
                                              <a:dgm id="{87ADCC0A-9DAC-41DA-B6CE-3557CC5088CE}"/>
                                            </p:graphicEl>
                                          </p:spTgt>
                                        </p:tgtEl>
                                        <p:attrNameLst>
                                          <p:attrName>style.visibility</p:attrName>
                                        </p:attrNameLst>
                                      </p:cBhvr>
                                      <p:to>
                                        <p:strVal val="visible"/>
                                      </p:to>
                                    </p:set>
                                    <p:animEffect transition="in" filter="wipe(left)">
                                      <p:cBhvr>
                                        <p:cTn id="17" dur="500"/>
                                        <p:tgtEl>
                                          <p:spTgt spid="7">
                                            <p:graphicEl>
                                              <a:dgm id="{87ADCC0A-9DAC-41DA-B6CE-3557CC5088CE}"/>
                                            </p:graphicEl>
                                          </p:spTgt>
                                        </p:tgtEl>
                                      </p:cBhvr>
                                    </p:animEffect>
                                  </p:childTnLst>
                                </p:cTn>
                              </p:par>
                              <p:par>
                                <p:cTn id="18" presetID="22" presetClass="entr" presetSubtype="8" fill="hold" grpId="0" nodeType="withEffect">
                                  <p:stCondLst>
                                    <p:cond delay="500"/>
                                  </p:stCondLst>
                                  <p:childTnLst>
                                    <p:set>
                                      <p:cBhvr>
                                        <p:cTn id="19" dur="1" fill="hold">
                                          <p:stCondLst>
                                            <p:cond delay="0"/>
                                          </p:stCondLst>
                                        </p:cTn>
                                        <p:tgtEl>
                                          <p:spTgt spid="7">
                                            <p:graphicEl>
                                              <a:dgm id="{803ABEBC-0B7D-4B3E-9D76-65D892C332EE}"/>
                                            </p:graphicEl>
                                          </p:spTgt>
                                        </p:tgtEl>
                                        <p:attrNameLst>
                                          <p:attrName>style.visibility</p:attrName>
                                        </p:attrNameLst>
                                      </p:cBhvr>
                                      <p:to>
                                        <p:strVal val="visible"/>
                                      </p:to>
                                    </p:set>
                                    <p:animEffect transition="in" filter="wipe(left)">
                                      <p:cBhvr>
                                        <p:cTn id="20" dur="500"/>
                                        <p:tgtEl>
                                          <p:spTgt spid="7">
                                            <p:graphicEl>
                                              <a:dgm id="{803ABEBC-0B7D-4B3E-9D76-65D892C332E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graphicEl>
                                              <a:dgm id="{5B757966-DF32-4A00-996B-FDE8A2C65DFF}"/>
                                            </p:graphicEl>
                                          </p:spTgt>
                                        </p:tgtEl>
                                        <p:attrNameLst>
                                          <p:attrName>style.visibility</p:attrName>
                                        </p:attrNameLst>
                                      </p:cBhvr>
                                      <p:to>
                                        <p:strVal val="visible"/>
                                      </p:to>
                                    </p:set>
                                    <p:animEffect transition="in" filter="wipe(left)">
                                      <p:cBhvr>
                                        <p:cTn id="25" dur="500"/>
                                        <p:tgtEl>
                                          <p:spTgt spid="7">
                                            <p:graphicEl>
                                              <a:dgm id="{5B757966-DF32-4A00-996B-FDE8A2C65DFF}"/>
                                            </p:graphicEl>
                                          </p:spTgt>
                                        </p:tgtEl>
                                      </p:cBhvr>
                                    </p:animEffect>
                                  </p:childTnLst>
                                </p:cTn>
                              </p:par>
                              <p:par>
                                <p:cTn id="26" presetID="22" presetClass="entr" presetSubtype="8" fill="hold" grpId="0" nodeType="withEffect">
                                  <p:stCondLst>
                                    <p:cond delay="500"/>
                                  </p:stCondLst>
                                  <p:childTnLst>
                                    <p:set>
                                      <p:cBhvr>
                                        <p:cTn id="27" dur="1" fill="hold">
                                          <p:stCondLst>
                                            <p:cond delay="0"/>
                                          </p:stCondLst>
                                        </p:cTn>
                                        <p:tgtEl>
                                          <p:spTgt spid="7">
                                            <p:graphicEl>
                                              <a:dgm id="{E41FC757-0722-4C34-9366-A6F3309CF0EB}"/>
                                            </p:graphicEl>
                                          </p:spTgt>
                                        </p:tgtEl>
                                        <p:attrNameLst>
                                          <p:attrName>style.visibility</p:attrName>
                                        </p:attrNameLst>
                                      </p:cBhvr>
                                      <p:to>
                                        <p:strVal val="visible"/>
                                      </p:to>
                                    </p:set>
                                    <p:animEffect transition="in" filter="wipe(left)">
                                      <p:cBhvr>
                                        <p:cTn id="28" dur="500"/>
                                        <p:tgtEl>
                                          <p:spTgt spid="7">
                                            <p:graphicEl>
                                              <a:dgm id="{E41FC757-0722-4C34-9366-A6F3309CF0EB}"/>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graphicEl>
                                              <a:dgm id="{65DE81FB-1DC2-408B-809E-EE0C557E2530}"/>
                                            </p:graphicEl>
                                          </p:spTgt>
                                        </p:tgtEl>
                                        <p:attrNameLst>
                                          <p:attrName>style.visibility</p:attrName>
                                        </p:attrNameLst>
                                      </p:cBhvr>
                                      <p:to>
                                        <p:strVal val="visible"/>
                                      </p:to>
                                    </p:set>
                                    <p:animEffect transition="in" filter="wipe(left)">
                                      <p:cBhvr>
                                        <p:cTn id="33" dur="500"/>
                                        <p:tgtEl>
                                          <p:spTgt spid="7">
                                            <p:graphicEl>
                                              <a:dgm id="{65DE81FB-1DC2-408B-809E-EE0C557E2530}"/>
                                            </p:graphicEl>
                                          </p:spTgt>
                                        </p:tgtEl>
                                      </p:cBhvr>
                                    </p:animEffect>
                                  </p:childTnLst>
                                </p:cTn>
                              </p:par>
                              <p:par>
                                <p:cTn id="34" presetID="22" presetClass="entr" presetSubtype="8" fill="hold" grpId="0" nodeType="withEffect">
                                  <p:stCondLst>
                                    <p:cond delay="500"/>
                                  </p:stCondLst>
                                  <p:childTnLst>
                                    <p:set>
                                      <p:cBhvr>
                                        <p:cTn id="35" dur="1" fill="hold">
                                          <p:stCondLst>
                                            <p:cond delay="0"/>
                                          </p:stCondLst>
                                        </p:cTn>
                                        <p:tgtEl>
                                          <p:spTgt spid="7">
                                            <p:graphicEl>
                                              <a:dgm id="{A5F66EDF-F790-401A-9A53-1DC138810A14}"/>
                                            </p:graphicEl>
                                          </p:spTgt>
                                        </p:tgtEl>
                                        <p:attrNameLst>
                                          <p:attrName>style.visibility</p:attrName>
                                        </p:attrNameLst>
                                      </p:cBhvr>
                                      <p:to>
                                        <p:strVal val="visible"/>
                                      </p:to>
                                    </p:set>
                                    <p:animEffect transition="in" filter="wipe(left)">
                                      <p:cBhvr>
                                        <p:cTn id="36" dur="500"/>
                                        <p:tgtEl>
                                          <p:spTgt spid="7">
                                            <p:graphicEl>
                                              <a:dgm id="{A5F66EDF-F790-401A-9A53-1DC138810A14}"/>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graphicEl>
                                              <a:dgm id="{4818E34D-35FC-4172-A94B-6C5D5521857C}"/>
                                            </p:graphicEl>
                                          </p:spTgt>
                                        </p:tgtEl>
                                        <p:attrNameLst>
                                          <p:attrName>style.visibility</p:attrName>
                                        </p:attrNameLst>
                                      </p:cBhvr>
                                      <p:to>
                                        <p:strVal val="visible"/>
                                      </p:to>
                                    </p:set>
                                    <p:animEffect transition="in" filter="wipe(left)">
                                      <p:cBhvr>
                                        <p:cTn id="41" dur="500"/>
                                        <p:tgtEl>
                                          <p:spTgt spid="7">
                                            <p:graphicEl>
                                              <a:dgm id="{4818E34D-35FC-4172-A94B-6C5D5521857C}"/>
                                            </p:graphicEl>
                                          </p:spTgt>
                                        </p:tgtEl>
                                      </p:cBhvr>
                                    </p:animEffect>
                                  </p:childTnLst>
                                </p:cTn>
                              </p:par>
                              <p:par>
                                <p:cTn id="42" presetID="22" presetClass="entr" presetSubtype="8" fill="hold" grpId="0" nodeType="withEffect">
                                  <p:stCondLst>
                                    <p:cond delay="500"/>
                                  </p:stCondLst>
                                  <p:childTnLst>
                                    <p:set>
                                      <p:cBhvr>
                                        <p:cTn id="43" dur="1" fill="hold">
                                          <p:stCondLst>
                                            <p:cond delay="0"/>
                                          </p:stCondLst>
                                        </p:cTn>
                                        <p:tgtEl>
                                          <p:spTgt spid="7">
                                            <p:graphicEl>
                                              <a:dgm id="{E0C5BFDB-5D3C-4261-AA27-5F623CD4BF5D}"/>
                                            </p:graphicEl>
                                          </p:spTgt>
                                        </p:tgtEl>
                                        <p:attrNameLst>
                                          <p:attrName>style.visibility</p:attrName>
                                        </p:attrNameLst>
                                      </p:cBhvr>
                                      <p:to>
                                        <p:strVal val="visible"/>
                                      </p:to>
                                    </p:set>
                                    <p:animEffect transition="in" filter="wipe(left)">
                                      <p:cBhvr>
                                        <p:cTn id="44" dur="500"/>
                                        <p:tgtEl>
                                          <p:spTgt spid="7">
                                            <p:graphicEl>
                                              <a:dgm id="{E0C5BFDB-5D3C-4261-AA27-5F623CD4BF5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lvlAtOnc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ACC34DA-6C9C-8318-C1A6-FD6C245F0D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E49D18-F8C7-7222-35C2-681FBAAF9EFB}"/>
              </a:ext>
            </a:extLst>
          </p:cNvPr>
          <p:cNvSpPr>
            <a:spLocks noGrp="1"/>
          </p:cNvSpPr>
          <p:nvPr>
            <p:ph type="sldNum" sz="quarter" idx="12"/>
          </p:nvPr>
        </p:nvSpPr>
        <p:spPr/>
        <p:txBody>
          <a:bodyPr/>
          <a:lstStyle/>
          <a:p>
            <a:fld id="{A5AEF524-62EC-C340-82A1-9F47B6C43E55}" type="slidenum">
              <a:rPr lang="en-US" smtClean="0"/>
              <a:t>18</a:t>
            </a:fld>
            <a:endParaRPr lang="en-US"/>
          </a:p>
        </p:txBody>
      </p:sp>
      <p:sp>
        <p:nvSpPr>
          <p:cNvPr id="5" name="Title 4">
            <a:extLst>
              <a:ext uri="{FF2B5EF4-FFF2-40B4-BE49-F238E27FC236}">
                <a16:creationId xmlns:a16="http://schemas.microsoft.com/office/drawing/2014/main" id="{1435425B-F262-F133-2713-0A4BB515254F}"/>
              </a:ext>
            </a:extLst>
          </p:cNvPr>
          <p:cNvSpPr>
            <a:spLocks noGrp="1"/>
          </p:cNvSpPr>
          <p:nvPr>
            <p:ph type="title"/>
          </p:nvPr>
        </p:nvSpPr>
        <p:spPr/>
        <p:txBody>
          <a:bodyPr/>
          <a:lstStyle/>
          <a:p>
            <a:r>
              <a:rPr lang="en-US"/>
              <a:t>Functional Decomposition</a:t>
            </a:r>
          </a:p>
        </p:txBody>
      </p:sp>
      <p:sp>
        <p:nvSpPr>
          <p:cNvPr id="6" name="Text Placeholder 5">
            <a:extLst>
              <a:ext uri="{FF2B5EF4-FFF2-40B4-BE49-F238E27FC236}">
                <a16:creationId xmlns:a16="http://schemas.microsoft.com/office/drawing/2014/main" id="{E277ED70-9516-09CA-D05A-9983E6C5BCA6}"/>
              </a:ext>
            </a:extLst>
          </p:cNvPr>
          <p:cNvSpPr>
            <a:spLocks noGrp="1"/>
          </p:cNvSpPr>
          <p:nvPr>
            <p:ph type="body" sz="quarter" idx="13"/>
          </p:nvPr>
        </p:nvSpPr>
        <p:spPr/>
        <p:txBody>
          <a:bodyPr/>
          <a:lstStyle/>
          <a:p>
            <a:r>
              <a:rPr lang="en-US"/>
              <a:t>Tristian </a:t>
            </a:r>
            <a:r>
              <a:rPr lang="en-US" err="1"/>
              <a:t>Belardo</a:t>
            </a:r>
            <a:endParaRPr lang="en-US"/>
          </a:p>
        </p:txBody>
      </p:sp>
      <p:sp>
        <p:nvSpPr>
          <p:cNvPr id="8" name="Rounded Rectangle 7">
            <a:extLst>
              <a:ext uri="{FF2B5EF4-FFF2-40B4-BE49-F238E27FC236}">
                <a16:creationId xmlns:a16="http://schemas.microsoft.com/office/drawing/2014/main" id="{878B862A-9FCF-C758-B035-D6CE4065901F}"/>
              </a:ext>
            </a:extLst>
          </p:cNvPr>
          <p:cNvSpPr/>
          <p:nvPr/>
        </p:nvSpPr>
        <p:spPr>
          <a:xfrm>
            <a:off x="3718414" y="1660163"/>
            <a:ext cx="3160081" cy="1526146"/>
          </a:xfrm>
          <a:prstGeom prst="roundRect">
            <a:avLst/>
          </a:prstGeom>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Rockwell Automation</a:t>
            </a:r>
          </a:p>
          <a:p>
            <a:pPr algn="ctr"/>
            <a:r>
              <a:rPr lang="en-US" sz="2400"/>
              <a:t>Manufacturing for STEM Engagement</a:t>
            </a:r>
          </a:p>
        </p:txBody>
      </p:sp>
      <p:sp>
        <p:nvSpPr>
          <p:cNvPr id="13" name="Rounded Rectangle 12">
            <a:extLst>
              <a:ext uri="{FF2B5EF4-FFF2-40B4-BE49-F238E27FC236}">
                <a16:creationId xmlns:a16="http://schemas.microsoft.com/office/drawing/2014/main" id="{8302B5B5-B700-21F7-AE54-DC159AB91D52}"/>
              </a:ext>
            </a:extLst>
          </p:cNvPr>
          <p:cNvSpPr/>
          <p:nvPr/>
        </p:nvSpPr>
        <p:spPr>
          <a:xfrm>
            <a:off x="235317" y="3837906"/>
            <a:ext cx="2279132" cy="1408518"/>
          </a:xfrm>
          <a:prstGeom prst="roundRect">
            <a:avLst/>
          </a:prstGeom>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Manufacture</a:t>
            </a:r>
          </a:p>
        </p:txBody>
      </p:sp>
      <p:sp>
        <p:nvSpPr>
          <p:cNvPr id="14" name="Rounded Rectangle 13">
            <a:extLst>
              <a:ext uri="{FF2B5EF4-FFF2-40B4-BE49-F238E27FC236}">
                <a16:creationId xmlns:a16="http://schemas.microsoft.com/office/drawing/2014/main" id="{D006C958-98EC-8EE7-888C-FED768BF22FC}"/>
              </a:ext>
            </a:extLst>
          </p:cNvPr>
          <p:cNvSpPr/>
          <p:nvPr/>
        </p:nvSpPr>
        <p:spPr>
          <a:xfrm>
            <a:off x="2760876" y="3837907"/>
            <a:ext cx="2279132" cy="1408518"/>
          </a:xfrm>
          <a:prstGeom prst="roundRect">
            <a:avLst/>
          </a:prstGeom>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Educate</a:t>
            </a:r>
          </a:p>
        </p:txBody>
      </p:sp>
      <p:sp>
        <p:nvSpPr>
          <p:cNvPr id="15" name="Rounded Rectangle 14">
            <a:extLst>
              <a:ext uri="{FF2B5EF4-FFF2-40B4-BE49-F238E27FC236}">
                <a16:creationId xmlns:a16="http://schemas.microsoft.com/office/drawing/2014/main" id="{C5BB60B9-843C-0D63-6FA7-935BE9F4524E}"/>
              </a:ext>
            </a:extLst>
          </p:cNvPr>
          <p:cNvSpPr/>
          <p:nvPr/>
        </p:nvSpPr>
        <p:spPr>
          <a:xfrm>
            <a:off x="5532863" y="3837907"/>
            <a:ext cx="2279132" cy="1408518"/>
          </a:xfrm>
          <a:prstGeom prst="roundRect">
            <a:avLst/>
          </a:prstGeom>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Control</a:t>
            </a:r>
          </a:p>
        </p:txBody>
      </p:sp>
      <p:sp>
        <p:nvSpPr>
          <p:cNvPr id="16" name="Rounded Rectangle 15">
            <a:extLst>
              <a:ext uri="{FF2B5EF4-FFF2-40B4-BE49-F238E27FC236}">
                <a16:creationId xmlns:a16="http://schemas.microsoft.com/office/drawing/2014/main" id="{6564CCAF-C4DB-58DB-3F02-362FD02DDD5C}"/>
              </a:ext>
            </a:extLst>
          </p:cNvPr>
          <p:cNvSpPr/>
          <p:nvPr/>
        </p:nvSpPr>
        <p:spPr>
          <a:xfrm>
            <a:off x="8060456" y="3837905"/>
            <a:ext cx="2279132" cy="1408518"/>
          </a:xfrm>
          <a:prstGeom prst="roundRect">
            <a:avLst/>
          </a:prstGeom>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Support</a:t>
            </a:r>
          </a:p>
        </p:txBody>
      </p:sp>
      <p:cxnSp>
        <p:nvCxnSpPr>
          <p:cNvPr id="27" name="Straight Connector 26">
            <a:extLst>
              <a:ext uri="{FF2B5EF4-FFF2-40B4-BE49-F238E27FC236}">
                <a16:creationId xmlns:a16="http://schemas.microsoft.com/office/drawing/2014/main" id="{D8BC4A82-0BFB-6B90-E412-FC97624AE42B}"/>
              </a:ext>
            </a:extLst>
          </p:cNvPr>
          <p:cNvCxnSpPr>
            <a:cxnSpLocks/>
          </p:cNvCxnSpPr>
          <p:nvPr/>
        </p:nvCxnSpPr>
        <p:spPr>
          <a:xfrm>
            <a:off x="1352550" y="3428999"/>
            <a:ext cx="789181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6B37C36-304D-9E72-30D6-888DE0C146EC}"/>
              </a:ext>
            </a:extLst>
          </p:cNvPr>
          <p:cNvCxnSpPr>
            <a:endCxn id="13" idx="0"/>
          </p:cNvCxnSpPr>
          <p:nvPr/>
        </p:nvCxnSpPr>
        <p:spPr>
          <a:xfrm>
            <a:off x="1374883" y="3428999"/>
            <a:ext cx="0" cy="408907"/>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4F2C0A0-561C-DBEB-4180-7C23992C57F1}"/>
              </a:ext>
            </a:extLst>
          </p:cNvPr>
          <p:cNvCxnSpPr/>
          <p:nvPr/>
        </p:nvCxnSpPr>
        <p:spPr>
          <a:xfrm>
            <a:off x="9200022" y="3428998"/>
            <a:ext cx="0" cy="408907"/>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EA9C291-A588-C150-B4D3-182050E5ECC7}"/>
              </a:ext>
            </a:extLst>
          </p:cNvPr>
          <p:cNvCxnSpPr/>
          <p:nvPr/>
        </p:nvCxnSpPr>
        <p:spPr>
          <a:xfrm>
            <a:off x="6642312" y="3428998"/>
            <a:ext cx="0" cy="408907"/>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1C936341-E431-DA59-C2D3-3A9CBD313BA7}"/>
              </a:ext>
            </a:extLst>
          </p:cNvPr>
          <p:cNvCxnSpPr/>
          <p:nvPr/>
        </p:nvCxnSpPr>
        <p:spPr>
          <a:xfrm>
            <a:off x="3888837" y="3428997"/>
            <a:ext cx="0" cy="408907"/>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F43EB1D-DB65-CF92-13DA-8C1A93C0DD41}"/>
              </a:ext>
            </a:extLst>
          </p:cNvPr>
          <p:cNvCxnSpPr>
            <a:stCxn id="8" idx="2"/>
          </p:cNvCxnSpPr>
          <p:nvPr/>
        </p:nvCxnSpPr>
        <p:spPr>
          <a:xfrm flipH="1">
            <a:off x="5298454" y="3186309"/>
            <a:ext cx="1" cy="242688"/>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969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5A2B3-4442-4A2B-D4F5-1700F84FCBE2}"/>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28CFFF-9A9D-34E0-5A2A-E52070B9F5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A10D8C-C508-C543-FDE5-C206919DD21C}"/>
              </a:ext>
            </a:extLst>
          </p:cNvPr>
          <p:cNvSpPr>
            <a:spLocks noGrp="1"/>
          </p:cNvSpPr>
          <p:nvPr>
            <p:ph type="sldNum" sz="quarter" idx="12"/>
          </p:nvPr>
        </p:nvSpPr>
        <p:spPr/>
        <p:txBody>
          <a:bodyPr/>
          <a:lstStyle/>
          <a:p>
            <a:fld id="{A5AEF524-62EC-C340-82A1-9F47B6C43E55}" type="slidenum">
              <a:rPr lang="en-US" smtClean="0"/>
              <a:t>19</a:t>
            </a:fld>
            <a:endParaRPr lang="en-US"/>
          </a:p>
        </p:txBody>
      </p:sp>
      <p:sp>
        <p:nvSpPr>
          <p:cNvPr id="5" name="Title 4">
            <a:extLst>
              <a:ext uri="{FF2B5EF4-FFF2-40B4-BE49-F238E27FC236}">
                <a16:creationId xmlns:a16="http://schemas.microsoft.com/office/drawing/2014/main" id="{469BEABD-F503-3421-B0C7-9E9C23EB35AF}"/>
              </a:ext>
            </a:extLst>
          </p:cNvPr>
          <p:cNvSpPr>
            <a:spLocks noGrp="1"/>
          </p:cNvSpPr>
          <p:nvPr>
            <p:ph type="title"/>
          </p:nvPr>
        </p:nvSpPr>
        <p:spPr/>
        <p:txBody>
          <a:bodyPr/>
          <a:lstStyle/>
          <a:p>
            <a:r>
              <a:rPr lang="en-US"/>
              <a:t>Functional Decomposition</a:t>
            </a:r>
          </a:p>
        </p:txBody>
      </p:sp>
      <p:sp>
        <p:nvSpPr>
          <p:cNvPr id="6" name="Text Placeholder 5">
            <a:extLst>
              <a:ext uri="{FF2B5EF4-FFF2-40B4-BE49-F238E27FC236}">
                <a16:creationId xmlns:a16="http://schemas.microsoft.com/office/drawing/2014/main" id="{7EAB0CD2-6C77-1E8B-5B36-80F54606002A}"/>
              </a:ext>
            </a:extLst>
          </p:cNvPr>
          <p:cNvSpPr>
            <a:spLocks noGrp="1"/>
          </p:cNvSpPr>
          <p:nvPr>
            <p:ph type="body" sz="quarter" idx="13"/>
          </p:nvPr>
        </p:nvSpPr>
        <p:spPr/>
        <p:txBody>
          <a:bodyPr/>
          <a:lstStyle/>
          <a:p>
            <a:r>
              <a:rPr lang="en-US"/>
              <a:t>Tristian </a:t>
            </a:r>
            <a:r>
              <a:rPr lang="en-US" err="1"/>
              <a:t>Belardo</a:t>
            </a:r>
            <a:endParaRPr lang="en-US"/>
          </a:p>
        </p:txBody>
      </p:sp>
      <p:sp>
        <p:nvSpPr>
          <p:cNvPr id="8" name="Rounded Rectangle 7">
            <a:extLst>
              <a:ext uri="{FF2B5EF4-FFF2-40B4-BE49-F238E27FC236}">
                <a16:creationId xmlns:a16="http://schemas.microsoft.com/office/drawing/2014/main" id="{5E5D863C-60E8-418E-CF20-37D8F71885D9}"/>
              </a:ext>
            </a:extLst>
          </p:cNvPr>
          <p:cNvSpPr/>
          <p:nvPr/>
        </p:nvSpPr>
        <p:spPr>
          <a:xfrm>
            <a:off x="3718414" y="1660163"/>
            <a:ext cx="3160081" cy="1526146"/>
          </a:xfrm>
          <a:prstGeom prst="roundRect">
            <a:avLst/>
          </a:prstGeom>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Rockwell Automation</a:t>
            </a:r>
          </a:p>
          <a:p>
            <a:pPr algn="ctr"/>
            <a:r>
              <a:rPr lang="en-US" sz="2400"/>
              <a:t>Manufacturing for STEM Engagement</a:t>
            </a:r>
          </a:p>
        </p:txBody>
      </p:sp>
      <p:sp>
        <p:nvSpPr>
          <p:cNvPr id="13" name="Rounded Rectangle 12">
            <a:extLst>
              <a:ext uri="{FF2B5EF4-FFF2-40B4-BE49-F238E27FC236}">
                <a16:creationId xmlns:a16="http://schemas.microsoft.com/office/drawing/2014/main" id="{0EBB0A65-D7B8-D265-CDC0-F1C85B55D7F8}"/>
              </a:ext>
            </a:extLst>
          </p:cNvPr>
          <p:cNvSpPr/>
          <p:nvPr/>
        </p:nvSpPr>
        <p:spPr>
          <a:xfrm>
            <a:off x="235317" y="3837906"/>
            <a:ext cx="2279132" cy="1408518"/>
          </a:xfrm>
          <a:prstGeom prst="roundRect">
            <a:avLst/>
          </a:prstGeom>
          <a:solidFill>
            <a:schemeClr val="tx2"/>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Manufacture</a:t>
            </a:r>
          </a:p>
        </p:txBody>
      </p:sp>
      <p:sp>
        <p:nvSpPr>
          <p:cNvPr id="14" name="Rounded Rectangle 13">
            <a:extLst>
              <a:ext uri="{FF2B5EF4-FFF2-40B4-BE49-F238E27FC236}">
                <a16:creationId xmlns:a16="http://schemas.microsoft.com/office/drawing/2014/main" id="{3161387F-3C65-B363-E100-59853EB0DA43}"/>
              </a:ext>
            </a:extLst>
          </p:cNvPr>
          <p:cNvSpPr/>
          <p:nvPr/>
        </p:nvSpPr>
        <p:spPr>
          <a:xfrm>
            <a:off x="2760876" y="3837907"/>
            <a:ext cx="2279132" cy="1408518"/>
          </a:xfrm>
          <a:prstGeom prst="roundRect">
            <a:avLst/>
          </a:prstGeom>
          <a:solidFill>
            <a:schemeClr val="tx2"/>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Educate</a:t>
            </a:r>
          </a:p>
        </p:txBody>
      </p:sp>
      <p:sp>
        <p:nvSpPr>
          <p:cNvPr id="15" name="Rounded Rectangle 14">
            <a:extLst>
              <a:ext uri="{FF2B5EF4-FFF2-40B4-BE49-F238E27FC236}">
                <a16:creationId xmlns:a16="http://schemas.microsoft.com/office/drawing/2014/main" id="{1399398C-F50F-1F3E-9908-39EAA20B5346}"/>
              </a:ext>
            </a:extLst>
          </p:cNvPr>
          <p:cNvSpPr/>
          <p:nvPr/>
        </p:nvSpPr>
        <p:spPr>
          <a:xfrm>
            <a:off x="5532863" y="3837907"/>
            <a:ext cx="2279132" cy="1408518"/>
          </a:xfrm>
          <a:prstGeom prst="roundRect">
            <a:avLst/>
          </a:prstGeom>
          <a:solidFill>
            <a:schemeClr val="tx2"/>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Control</a:t>
            </a:r>
          </a:p>
        </p:txBody>
      </p:sp>
      <p:sp>
        <p:nvSpPr>
          <p:cNvPr id="16" name="Rounded Rectangle 15">
            <a:extLst>
              <a:ext uri="{FF2B5EF4-FFF2-40B4-BE49-F238E27FC236}">
                <a16:creationId xmlns:a16="http://schemas.microsoft.com/office/drawing/2014/main" id="{D1C61EDE-2DAB-5BDE-9345-FC8B574E1DD2}"/>
              </a:ext>
            </a:extLst>
          </p:cNvPr>
          <p:cNvSpPr/>
          <p:nvPr/>
        </p:nvSpPr>
        <p:spPr>
          <a:xfrm>
            <a:off x="8060456" y="3837905"/>
            <a:ext cx="2279132" cy="1408518"/>
          </a:xfrm>
          <a:prstGeom prst="roundRect">
            <a:avLst/>
          </a:prstGeom>
          <a:solidFill>
            <a:schemeClr val="tx2"/>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Support</a:t>
            </a:r>
          </a:p>
        </p:txBody>
      </p:sp>
      <p:cxnSp>
        <p:nvCxnSpPr>
          <p:cNvPr id="27" name="Straight Connector 26">
            <a:extLst>
              <a:ext uri="{FF2B5EF4-FFF2-40B4-BE49-F238E27FC236}">
                <a16:creationId xmlns:a16="http://schemas.microsoft.com/office/drawing/2014/main" id="{9BF88268-3E87-E489-8FC9-B23A7046628B}"/>
              </a:ext>
            </a:extLst>
          </p:cNvPr>
          <p:cNvCxnSpPr>
            <a:cxnSpLocks/>
          </p:cNvCxnSpPr>
          <p:nvPr/>
        </p:nvCxnSpPr>
        <p:spPr>
          <a:xfrm>
            <a:off x="1352550" y="3428999"/>
            <a:ext cx="7891811" cy="0"/>
          </a:xfrm>
          <a:prstGeom prst="line">
            <a:avLst/>
          </a:prstGeom>
          <a:ln w="444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7A2BA80-38F3-810D-0C64-3C621661AAD1}"/>
              </a:ext>
            </a:extLst>
          </p:cNvPr>
          <p:cNvCxnSpPr>
            <a:endCxn id="13" idx="0"/>
          </p:cNvCxnSpPr>
          <p:nvPr/>
        </p:nvCxnSpPr>
        <p:spPr>
          <a:xfrm>
            <a:off x="1374883" y="3428999"/>
            <a:ext cx="0" cy="408907"/>
          </a:xfrm>
          <a:prstGeom prst="straightConnector1">
            <a:avLst/>
          </a:prstGeom>
          <a:ln w="444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B143517-1446-3D2B-DE68-F8AC3D46223D}"/>
              </a:ext>
            </a:extLst>
          </p:cNvPr>
          <p:cNvCxnSpPr/>
          <p:nvPr/>
        </p:nvCxnSpPr>
        <p:spPr>
          <a:xfrm>
            <a:off x="9200022" y="3428998"/>
            <a:ext cx="0" cy="408907"/>
          </a:xfrm>
          <a:prstGeom prst="straightConnector1">
            <a:avLst/>
          </a:prstGeom>
          <a:ln w="444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F2C020D-F96F-10CA-E0CB-E42994595C2F}"/>
              </a:ext>
            </a:extLst>
          </p:cNvPr>
          <p:cNvCxnSpPr/>
          <p:nvPr/>
        </p:nvCxnSpPr>
        <p:spPr>
          <a:xfrm>
            <a:off x="6642312" y="3428998"/>
            <a:ext cx="0" cy="408907"/>
          </a:xfrm>
          <a:prstGeom prst="straightConnector1">
            <a:avLst/>
          </a:prstGeom>
          <a:ln w="444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9B450C3-E2C9-3EA7-D029-AC02172DFB8E}"/>
              </a:ext>
            </a:extLst>
          </p:cNvPr>
          <p:cNvCxnSpPr/>
          <p:nvPr/>
        </p:nvCxnSpPr>
        <p:spPr>
          <a:xfrm>
            <a:off x="3888837" y="3428997"/>
            <a:ext cx="0" cy="408907"/>
          </a:xfrm>
          <a:prstGeom prst="straightConnector1">
            <a:avLst/>
          </a:prstGeom>
          <a:ln w="444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1C4D415-84D1-081B-3168-B5653CCAEE93}"/>
              </a:ext>
            </a:extLst>
          </p:cNvPr>
          <p:cNvCxnSpPr>
            <a:stCxn id="8" idx="2"/>
          </p:cNvCxnSpPr>
          <p:nvPr/>
        </p:nvCxnSpPr>
        <p:spPr>
          <a:xfrm flipH="1">
            <a:off x="5298454" y="3186309"/>
            <a:ext cx="1" cy="242688"/>
          </a:xfrm>
          <a:prstGeom prst="line">
            <a:avLst/>
          </a:prstGeom>
          <a:ln w="444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324682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500" fill="hold"/>
                                        <p:tgtEl>
                                          <p:spTgt spid="13"/>
                                        </p:tgtEl>
                                        <p:attrNameLst>
                                          <p:attrName>fillcolor</p:attrName>
                                        </p:attrNameLst>
                                      </p:cBhvr>
                                      <p:to>
                                        <a:schemeClr val="accent1"/>
                                      </p:to>
                                    </p:animClr>
                                    <p:set>
                                      <p:cBhvr>
                                        <p:cTn id="7" dur="500" fill="hold"/>
                                        <p:tgtEl>
                                          <p:spTgt spid="13"/>
                                        </p:tgtEl>
                                        <p:attrNameLst>
                                          <p:attrName>fill.type</p:attrName>
                                        </p:attrNameLst>
                                      </p:cBhvr>
                                      <p:to>
                                        <p:strVal val="solid"/>
                                      </p:to>
                                    </p:set>
                                    <p:set>
                                      <p:cBhvr>
                                        <p:cTn id="8" dur="5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91F49F32-7942-1BD7-9A55-B8DE71738D4A}"/>
              </a:ext>
            </a:extLst>
          </p:cNvPr>
          <p:cNvSpPr>
            <a:spLocks noGrp="1"/>
          </p:cNvSpPr>
          <p:nvPr>
            <p:ph type="title"/>
          </p:nvPr>
        </p:nvSpPr>
        <p:spPr/>
        <p:txBody>
          <a:bodyPr/>
          <a:lstStyle/>
          <a:p>
            <a:r>
              <a:rPr lang="en-US"/>
              <a:t>Team Members</a:t>
            </a:r>
          </a:p>
        </p:txBody>
      </p:sp>
      <p:sp>
        <p:nvSpPr>
          <p:cNvPr id="4" name="Slide Number Placeholder 3">
            <a:extLst>
              <a:ext uri="{FF2B5EF4-FFF2-40B4-BE49-F238E27FC236}">
                <a16:creationId xmlns:a16="http://schemas.microsoft.com/office/drawing/2014/main" id="{4F1753F2-50AB-1E88-A02D-7D367A3963CF}"/>
              </a:ext>
            </a:extLst>
          </p:cNvPr>
          <p:cNvSpPr>
            <a:spLocks noGrp="1"/>
          </p:cNvSpPr>
          <p:nvPr>
            <p:ph type="sldNum" sz="quarter" idx="10"/>
          </p:nvPr>
        </p:nvSpPr>
        <p:spPr/>
        <p:txBody>
          <a:bodyPr/>
          <a:lstStyle/>
          <a:p>
            <a:fld id="{A5AEF524-62EC-C340-82A1-9F47B6C43E55}" type="slidenum">
              <a:rPr lang="en-US" smtClean="0"/>
              <a:t>2</a:t>
            </a:fld>
            <a:endParaRPr lang="en-US"/>
          </a:p>
        </p:txBody>
      </p:sp>
      <p:sp>
        <p:nvSpPr>
          <p:cNvPr id="3" name="Footer Placeholder 2">
            <a:extLst>
              <a:ext uri="{FF2B5EF4-FFF2-40B4-BE49-F238E27FC236}">
                <a16:creationId xmlns:a16="http://schemas.microsoft.com/office/drawing/2014/main" id="{D5FC5510-99AC-7F87-A5D8-0AB6738E1247}"/>
              </a:ext>
            </a:extLst>
          </p:cNvPr>
          <p:cNvSpPr>
            <a:spLocks noGrp="1"/>
          </p:cNvSpPr>
          <p:nvPr>
            <p:ph type="ftr" sz="quarter" idx="11"/>
          </p:nvPr>
        </p:nvSpPr>
        <p:spPr/>
        <p:txBody>
          <a:bodyPr/>
          <a:lstStyle/>
          <a:p>
            <a:endParaRPr lang="en-US"/>
          </a:p>
        </p:txBody>
      </p:sp>
      <p:pic>
        <p:nvPicPr>
          <p:cNvPr id="5" name="Picture Placeholder 4">
            <a:extLst>
              <a:ext uri="{FF2B5EF4-FFF2-40B4-BE49-F238E27FC236}">
                <a16:creationId xmlns:a16="http://schemas.microsoft.com/office/drawing/2014/main" id="{DBD373F9-3BF3-3835-2DBE-7C2ED0C2A5E9}"/>
              </a:ext>
            </a:extLst>
          </p:cNvPr>
          <p:cNvPicPr>
            <a:picLocks noGrp="1" noChangeAspect="1"/>
          </p:cNvPicPr>
          <p:nvPr>
            <p:ph type="pic" sz="quarter" idx="13"/>
          </p:nvPr>
        </p:nvPicPr>
        <p:blipFill>
          <a:blip r:embed="rId3"/>
          <a:srcRect/>
          <a:stretch/>
        </p:blipFill>
        <p:spPr>
          <a:xfrm>
            <a:off x="476879" y="1887658"/>
            <a:ext cx="1828800" cy="2743200"/>
          </a:xfrm>
        </p:spPr>
      </p:pic>
      <p:sp>
        <p:nvSpPr>
          <p:cNvPr id="21" name="Text Placeholder 20">
            <a:extLst>
              <a:ext uri="{FF2B5EF4-FFF2-40B4-BE49-F238E27FC236}">
                <a16:creationId xmlns:a16="http://schemas.microsoft.com/office/drawing/2014/main" id="{6BBE7027-8BA5-5319-105B-F4EF26E80A20}"/>
              </a:ext>
            </a:extLst>
          </p:cNvPr>
          <p:cNvSpPr>
            <a:spLocks noGrp="1"/>
          </p:cNvSpPr>
          <p:nvPr>
            <p:ph type="body" sz="quarter" idx="14"/>
          </p:nvPr>
        </p:nvSpPr>
        <p:spPr>
          <a:xfrm>
            <a:off x="476879" y="4644206"/>
            <a:ext cx="1828800" cy="498598"/>
          </a:xfrm>
        </p:spPr>
        <p:txBody>
          <a:bodyPr vert="horz" wrap="square" lIns="0" tIns="0" rIns="0" bIns="0" rtlCol="0" anchor="t">
            <a:spAutoFit/>
          </a:bodyPr>
          <a:lstStyle/>
          <a:p>
            <a:pPr algn="ctr"/>
            <a:r>
              <a:rPr lang="en-US" b="1">
                <a:ea typeface="Calibri"/>
                <a:cs typeface="Calibri"/>
              </a:rPr>
              <a:t>Carlos </a:t>
            </a:r>
            <a:r>
              <a:rPr lang="en-US" b="1" err="1">
                <a:ea typeface="Calibri"/>
                <a:cs typeface="Calibri"/>
              </a:rPr>
              <a:t>Aceituno</a:t>
            </a:r>
            <a:endParaRPr lang="en-US" b="1">
              <a:ea typeface="Calibri"/>
              <a:cs typeface="Calibri"/>
            </a:endParaRPr>
          </a:p>
          <a:p>
            <a:pPr algn="ctr"/>
            <a:r>
              <a:rPr lang="en-US" i="1">
                <a:ea typeface="Calibri"/>
                <a:cs typeface="Calibri"/>
              </a:rPr>
              <a:t>Test Engineer</a:t>
            </a:r>
          </a:p>
        </p:txBody>
      </p:sp>
      <p:pic>
        <p:nvPicPr>
          <p:cNvPr id="2" name="Picture Placeholder 1" descr="A person with a beard and glasses&#10;&#10;Description automatically generated">
            <a:extLst>
              <a:ext uri="{FF2B5EF4-FFF2-40B4-BE49-F238E27FC236}">
                <a16:creationId xmlns:a16="http://schemas.microsoft.com/office/drawing/2014/main" id="{9C27542A-5F14-7B18-6989-2EB605EEAE8E}"/>
              </a:ext>
            </a:extLst>
          </p:cNvPr>
          <p:cNvPicPr>
            <a:picLocks noGrp="1" noChangeAspect="1"/>
          </p:cNvPicPr>
          <p:nvPr>
            <p:ph type="pic" sz="quarter" idx="15"/>
          </p:nvPr>
        </p:nvPicPr>
        <p:blipFill>
          <a:blip r:embed="rId4"/>
          <a:srcRect/>
          <a:stretch/>
        </p:blipFill>
        <p:spPr>
          <a:xfrm>
            <a:off x="3055112" y="2374897"/>
            <a:ext cx="1828800" cy="2743200"/>
          </a:xfrm>
        </p:spPr>
      </p:pic>
      <p:sp>
        <p:nvSpPr>
          <p:cNvPr id="23" name="Text Placeholder 22">
            <a:extLst>
              <a:ext uri="{FF2B5EF4-FFF2-40B4-BE49-F238E27FC236}">
                <a16:creationId xmlns:a16="http://schemas.microsoft.com/office/drawing/2014/main" id="{05D0ED18-9BE8-4F1F-28E4-A7EEFC654B2E}"/>
              </a:ext>
            </a:extLst>
          </p:cNvPr>
          <p:cNvSpPr>
            <a:spLocks noGrp="1"/>
          </p:cNvSpPr>
          <p:nvPr>
            <p:ph type="body" sz="quarter" idx="16"/>
          </p:nvPr>
        </p:nvSpPr>
        <p:spPr>
          <a:xfrm>
            <a:off x="8402364" y="5118097"/>
            <a:ext cx="1828800" cy="498598"/>
          </a:xfrm>
        </p:spPr>
        <p:txBody>
          <a:bodyPr/>
          <a:lstStyle/>
          <a:p>
            <a:pPr algn="ctr"/>
            <a:r>
              <a:rPr lang="en-US" b="1"/>
              <a:t>Xavier Hammond</a:t>
            </a:r>
          </a:p>
          <a:p>
            <a:pPr algn="ctr"/>
            <a:r>
              <a:rPr lang="en-US" i="1"/>
              <a:t>Systems Engineer</a:t>
            </a:r>
          </a:p>
        </p:txBody>
      </p:sp>
      <p:sp>
        <p:nvSpPr>
          <p:cNvPr id="24" name="Text Placeholder 23">
            <a:extLst>
              <a:ext uri="{FF2B5EF4-FFF2-40B4-BE49-F238E27FC236}">
                <a16:creationId xmlns:a16="http://schemas.microsoft.com/office/drawing/2014/main" id="{ABF5CB72-FE18-9367-CFE1-C97990C75030}"/>
              </a:ext>
            </a:extLst>
          </p:cNvPr>
          <p:cNvSpPr>
            <a:spLocks noGrp="1"/>
          </p:cNvSpPr>
          <p:nvPr>
            <p:ph type="body" sz="quarter" idx="17"/>
          </p:nvPr>
        </p:nvSpPr>
        <p:spPr>
          <a:xfrm>
            <a:off x="3055112" y="5118097"/>
            <a:ext cx="1828800" cy="747897"/>
          </a:xfrm>
        </p:spPr>
        <p:txBody>
          <a:bodyPr vert="horz" wrap="square" lIns="0" tIns="0" rIns="0" bIns="0" rtlCol="0" anchor="t">
            <a:spAutoFit/>
          </a:bodyPr>
          <a:lstStyle/>
          <a:p>
            <a:pPr algn="ctr"/>
            <a:r>
              <a:rPr lang="en-US" b="1">
                <a:ea typeface="Calibri"/>
                <a:cs typeface="Calibri"/>
              </a:rPr>
              <a:t>Tristian Belardo</a:t>
            </a:r>
          </a:p>
          <a:p>
            <a:pPr algn="ctr"/>
            <a:r>
              <a:rPr lang="en-US" i="1">
                <a:ea typeface="Calibri"/>
                <a:cs typeface="Calibri"/>
              </a:rPr>
              <a:t>Manufacturing Engineer</a:t>
            </a:r>
          </a:p>
        </p:txBody>
      </p:sp>
      <p:sp>
        <p:nvSpPr>
          <p:cNvPr id="25" name="Text Placeholder 24">
            <a:extLst>
              <a:ext uri="{FF2B5EF4-FFF2-40B4-BE49-F238E27FC236}">
                <a16:creationId xmlns:a16="http://schemas.microsoft.com/office/drawing/2014/main" id="{58A3E153-9864-9F76-7BAA-1CF3761369F4}"/>
              </a:ext>
            </a:extLst>
          </p:cNvPr>
          <p:cNvSpPr>
            <a:spLocks noGrp="1"/>
          </p:cNvSpPr>
          <p:nvPr>
            <p:ph type="body" sz="quarter" idx="18"/>
          </p:nvPr>
        </p:nvSpPr>
        <p:spPr>
          <a:xfrm>
            <a:off x="5728738" y="4636341"/>
            <a:ext cx="1828800" cy="498598"/>
          </a:xfrm>
        </p:spPr>
        <p:txBody>
          <a:bodyPr vert="horz" wrap="square" lIns="0" tIns="0" rIns="0" bIns="0" rtlCol="0" anchor="t">
            <a:spAutoFit/>
          </a:bodyPr>
          <a:lstStyle/>
          <a:p>
            <a:pPr algn="ctr"/>
            <a:r>
              <a:rPr lang="en-US" b="1">
                <a:ea typeface="Calibri"/>
                <a:cs typeface="Calibri"/>
              </a:rPr>
              <a:t>Leah Bergman</a:t>
            </a:r>
          </a:p>
          <a:p>
            <a:pPr algn="ctr"/>
            <a:r>
              <a:rPr lang="en-US" i="1">
                <a:ea typeface="Calibri"/>
                <a:cs typeface="Calibri"/>
              </a:rPr>
              <a:t>Computer Engineer</a:t>
            </a:r>
            <a:endParaRPr lang="en-US">
              <a:ea typeface="Calibri"/>
              <a:cs typeface="Calibri"/>
            </a:endParaRPr>
          </a:p>
        </p:txBody>
      </p:sp>
      <p:pic>
        <p:nvPicPr>
          <p:cNvPr id="6" name="Picture Placeholder 5" descr="A person smiling at camera&#10;&#10;Description automatically generated">
            <a:extLst>
              <a:ext uri="{FF2B5EF4-FFF2-40B4-BE49-F238E27FC236}">
                <a16:creationId xmlns:a16="http://schemas.microsoft.com/office/drawing/2014/main" id="{2C855162-8B02-21B5-C545-49CAEB3DE0D7}"/>
              </a:ext>
            </a:extLst>
          </p:cNvPr>
          <p:cNvPicPr>
            <a:picLocks noGrp="1" noChangeAspect="1"/>
          </p:cNvPicPr>
          <p:nvPr>
            <p:ph type="pic" sz="quarter" idx="19"/>
          </p:nvPr>
        </p:nvPicPr>
        <p:blipFill>
          <a:blip r:embed="rId5"/>
          <a:srcRect/>
          <a:stretch/>
        </p:blipFill>
        <p:spPr>
          <a:xfrm>
            <a:off x="5728738" y="1887658"/>
            <a:ext cx="1828800" cy="2743200"/>
          </a:xfrm>
        </p:spPr>
      </p:pic>
      <p:pic>
        <p:nvPicPr>
          <p:cNvPr id="8" name="Picture Placeholder 7" descr="A person in a suit and tie&#10;&#10;Description automatically generated">
            <a:extLst>
              <a:ext uri="{FF2B5EF4-FFF2-40B4-BE49-F238E27FC236}">
                <a16:creationId xmlns:a16="http://schemas.microsoft.com/office/drawing/2014/main" id="{76D83115-1F02-4D56-10BD-0F04DCE7C216}"/>
              </a:ext>
            </a:extLst>
          </p:cNvPr>
          <p:cNvPicPr>
            <a:picLocks noGrp="1" noChangeAspect="1"/>
          </p:cNvPicPr>
          <p:nvPr>
            <p:ph type="pic" sz="quarter" idx="20"/>
          </p:nvPr>
        </p:nvPicPr>
        <p:blipFill>
          <a:blip r:embed="rId6"/>
          <a:srcRect/>
          <a:stretch>
            <a:fillRect/>
          </a:stretch>
        </p:blipFill>
        <p:spPr>
          <a:xfrm>
            <a:off x="8404440" y="2374897"/>
            <a:ext cx="1828800" cy="2743200"/>
          </a:xfrm>
        </p:spPr>
      </p:pic>
      <p:sp>
        <p:nvSpPr>
          <p:cNvPr id="7" name="Text Placeholder 12">
            <a:extLst>
              <a:ext uri="{FF2B5EF4-FFF2-40B4-BE49-F238E27FC236}">
                <a16:creationId xmlns:a16="http://schemas.microsoft.com/office/drawing/2014/main" id="{05CFF1CE-84A6-E4AF-7B31-CA96188156B5}"/>
              </a:ext>
            </a:extLst>
          </p:cNvPr>
          <p:cNvSpPr txBox="1">
            <a:spLocks/>
          </p:cNvSpPr>
          <p:nvPr/>
        </p:nvSpPr>
        <p:spPr>
          <a:xfrm>
            <a:off x="10668000" y="0"/>
            <a:ext cx="1524000" cy="757130"/>
          </a:xfrm>
          <a:prstGeom prst="rect">
            <a:avLst/>
          </a:prstGeom>
        </p:spPr>
        <p:txBody>
          <a:bodyPr vert="horz" lIns="0" tIns="0" rIns="0" bIns="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chemeClr val="bg1"/>
                </a:solidFill>
              </a:rPr>
              <a:t>Tristian </a:t>
            </a:r>
            <a:r>
              <a:rPr lang="en-US" sz="1600" err="1">
                <a:solidFill>
                  <a:schemeClr val="bg1"/>
                </a:solidFill>
              </a:rPr>
              <a:t>Belardo</a:t>
            </a:r>
            <a:endParaRPr lang="en-US" sz="1600">
              <a:solidFill>
                <a:schemeClr val="bg1"/>
              </a:solidFill>
            </a:endParaRPr>
          </a:p>
        </p:txBody>
      </p:sp>
    </p:spTree>
    <p:extLst>
      <p:ext uri="{BB962C8B-B14F-4D97-AF65-F5344CB8AC3E}">
        <p14:creationId xmlns:p14="http://schemas.microsoft.com/office/powerpoint/2010/main" val="3934060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01E40-5B74-C7C2-A7F3-B5D4FC71058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37A2FF9-B770-F351-75BC-0C6959E91A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51FE6C-58C9-6D8C-B2FE-7D399F7AE09D}"/>
              </a:ext>
            </a:extLst>
          </p:cNvPr>
          <p:cNvSpPr>
            <a:spLocks noGrp="1"/>
          </p:cNvSpPr>
          <p:nvPr>
            <p:ph type="sldNum" sz="quarter" idx="12"/>
          </p:nvPr>
        </p:nvSpPr>
        <p:spPr/>
        <p:txBody>
          <a:bodyPr/>
          <a:lstStyle/>
          <a:p>
            <a:fld id="{A5AEF524-62EC-C340-82A1-9F47B6C43E55}" type="slidenum">
              <a:rPr lang="en-US" smtClean="0"/>
              <a:t>20</a:t>
            </a:fld>
            <a:endParaRPr lang="en-US"/>
          </a:p>
        </p:txBody>
      </p:sp>
      <p:sp>
        <p:nvSpPr>
          <p:cNvPr id="5" name="Title 4">
            <a:extLst>
              <a:ext uri="{FF2B5EF4-FFF2-40B4-BE49-F238E27FC236}">
                <a16:creationId xmlns:a16="http://schemas.microsoft.com/office/drawing/2014/main" id="{83B995B6-B944-E88D-1563-2B135B971DF2}"/>
              </a:ext>
            </a:extLst>
          </p:cNvPr>
          <p:cNvSpPr>
            <a:spLocks noGrp="1"/>
          </p:cNvSpPr>
          <p:nvPr>
            <p:ph type="title"/>
          </p:nvPr>
        </p:nvSpPr>
        <p:spPr/>
        <p:txBody>
          <a:bodyPr/>
          <a:lstStyle/>
          <a:p>
            <a:r>
              <a:rPr lang="en-US"/>
              <a:t>Functional Decomposition</a:t>
            </a:r>
          </a:p>
        </p:txBody>
      </p:sp>
      <p:sp>
        <p:nvSpPr>
          <p:cNvPr id="6" name="Text Placeholder 5">
            <a:extLst>
              <a:ext uri="{FF2B5EF4-FFF2-40B4-BE49-F238E27FC236}">
                <a16:creationId xmlns:a16="http://schemas.microsoft.com/office/drawing/2014/main" id="{DC70EB58-B827-A080-2C11-A013DD67CED1}"/>
              </a:ext>
            </a:extLst>
          </p:cNvPr>
          <p:cNvSpPr>
            <a:spLocks noGrp="1"/>
          </p:cNvSpPr>
          <p:nvPr>
            <p:ph type="body" sz="quarter" idx="13"/>
          </p:nvPr>
        </p:nvSpPr>
        <p:spPr/>
        <p:txBody>
          <a:bodyPr/>
          <a:lstStyle/>
          <a:p>
            <a:r>
              <a:rPr lang="en-US"/>
              <a:t>Tristian </a:t>
            </a:r>
            <a:r>
              <a:rPr lang="en-US" err="1"/>
              <a:t>Belardo</a:t>
            </a:r>
            <a:endParaRPr lang="en-US"/>
          </a:p>
        </p:txBody>
      </p:sp>
      <p:sp>
        <p:nvSpPr>
          <p:cNvPr id="13" name="Rounded Rectangle 12">
            <a:extLst>
              <a:ext uri="{FF2B5EF4-FFF2-40B4-BE49-F238E27FC236}">
                <a16:creationId xmlns:a16="http://schemas.microsoft.com/office/drawing/2014/main" id="{E82D60F8-4107-0209-03A0-68529E7789B2}"/>
              </a:ext>
            </a:extLst>
          </p:cNvPr>
          <p:cNvSpPr/>
          <p:nvPr/>
        </p:nvSpPr>
        <p:spPr>
          <a:xfrm>
            <a:off x="457200" y="2833360"/>
            <a:ext cx="2846011" cy="1758853"/>
          </a:xfrm>
          <a:prstGeom prst="roundRect">
            <a:avLst/>
          </a:prstGeom>
          <a:solidFill>
            <a:schemeClr val="accent1"/>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Manufacture</a:t>
            </a:r>
          </a:p>
        </p:txBody>
      </p:sp>
      <p:sp>
        <p:nvSpPr>
          <p:cNvPr id="2" name="Rounded Rectangle 1">
            <a:extLst>
              <a:ext uri="{FF2B5EF4-FFF2-40B4-BE49-F238E27FC236}">
                <a16:creationId xmlns:a16="http://schemas.microsoft.com/office/drawing/2014/main" id="{09CA9587-15CD-E28A-1EA1-63B2D88BE91A}"/>
              </a:ext>
            </a:extLst>
          </p:cNvPr>
          <p:cNvSpPr/>
          <p:nvPr/>
        </p:nvSpPr>
        <p:spPr>
          <a:xfrm>
            <a:off x="6095998" y="3222336"/>
            <a:ext cx="3189892" cy="996651"/>
          </a:xfrm>
          <a:prstGeom prst="roundRect">
            <a:avLst/>
          </a:prstGeom>
          <a:solidFill>
            <a:schemeClr val="tx2"/>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Assembles Button Pin</a:t>
            </a:r>
          </a:p>
        </p:txBody>
      </p:sp>
      <p:sp>
        <p:nvSpPr>
          <p:cNvPr id="7" name="Rounded Rectangle 6">
            <a:extLst>
              <a:ext uri="{FF2B5EF4-FFF2-40B4-BE49-F238E27FC236}">
                <a16:creationId xmlns:a16="http://schemas.microsoft.com/office/drawing/2014/main" id="{35DDB0F7-7A8E-8E1D-5C57-3EAE3421BDA0}"/>
              </a:ext>
            </a:extLst>
          </p:cNvPr>
          <p:cNvSpPr/>
          <p:nvPr/>
        </p:nvSpPr>
        <p:spPr>
          <a:xfrm>
            <a:off x="6095998" y="4485136"/>
            <a:ext cx="3189891" cy="996651"/>
          </a:xfrm>
          <a:prstGeom prst="roundRect">
            <a:avLst/>
          </a:prstGeom>
          <a:solidFill>
            <a:schemeClr val="tx2"/>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Outputs Completed Button</a:t>
            </a:r>
          </a:p>
        </p:txBody>
      </p:sp>
      <p:sp>
        <p:nvSpPr>
          <p:cNvPr id="9" name="Rounded Rectangle 8">
            <a:extLst>
              <a:ext uri="{FF2B5EF4-FFF2-40B4-BE49-F238E27FC236}">
                <a16:creationId xmlns:a16="http://schemas.microsoft.com/office/drawing/2014/main" id="{8445CB8A-03B8-3C17-140B-F3D51F16DE16}"/>
              </a:ext>
            </a:extLst>
          </p:cNvPr>
          <p:cNvSpPr/>
          <p:nvPr/>
        </p:nvSpPr>
        <p:spPr>
          <a:xfrm>
            <a:off x="6095998" y="1959536"/>
            <a:ext cx="3189892" cy="996651"/>
          </a:xfrm>
          <a:prstGeom prst="roundRect">
            <a:avLst/>
          </a:prstGeom>
          <a:solidFill>
            <a:schemeClr val="tx2"/>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Receive Button Pin Materials</a:t>
            </a:r>
          </a:p>
        </p:txBody>
      </p:sp>
      <p:cxnSp>
        <p:nvCxnSpPr>
          <p:cNvPr id="34" name="Straight Arrow Connector 33">
            <a:extLst>
              <a:ext uri="{FF2B5EF4-FFF2-40B4-BE49-F238E27FC236}">
                <a16:creationId xmlns:a16="http://schemas.microsoft.com/office/drawing/2014/main" id="{9576E1AC-06AE-1F1E-CC99-DA95FA740961}"/>
              </a:ext>
            </a:extLst>
          </p:cNvPr>
          <p:cNvCxnSpPr>
            <a:stCxn id="13" idx="3"/>
            <a:endCxn id="2" idx="1"/>
          </p:cNvCxnSpPr>
          <p:nvPr/>
        </p:nvCxnSpPr>
        <p:spPr>
          <a:xfrm>
            <a:off x="3303211" y="3712787"/>
            <a:ext cx="2792787" cy="7875"/>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3E6F889-9D6A-5603-8239-790B1741648E}"/>
              </a:ext>
            </a:extLst>
          </p:cNvPr>
          <p:cNvCxnSpPr>
            <a:cxnSpLocks/>
          </p:cNvCxnSpPr>
          <p:nvPr/>
        </p:nvCxnSpPr>
        <p:spPr>
          <a:xfrm>
            <a:off x="5307320" y="4983461"/>
            <a:ext cx="786384"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5FC6CF9-C252-236A-896F-4643F27A775B}"/>
              </a:ext>
            </a:extLst>
          </p:cNvPr>
          <p:cNvCxnSpPr>
            <a:cxnSpLocks/>
          </p:cNvCxnSpPr>
          <p:nvPr/>
        </p:nvCxnSpPr>
        <p:spPr>
          <a:xfrm>
            <a:off x="5307321" y="2457861"/>
            <a:ext cx="786384"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2B38A5D-A24D-2873-D945-D6EDA6FA7D2F}"/>
              </a:ext>
            </a:extLst>
          </p:cNvPr>
          <p:cNvCxnSpPr/>
          <p:nvPr/>
        </p:nvCxnSpPr>
        <p:spPr>
          <a:xfrm flipV="1">
            <a:off x="5326373" y="2457861"/>
            <a:ext cx="0" cy="126280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87F03DC-8DD5-CC45-D77F-50000028BEF7}"/>
              </a:ext>
            </a:extLst>
          </p:cNvPr>
          <p:cNvCxnSpPr/>
          <p:nvPr/>
        </p:nvCxnSpPr>
        <p:spPr>
          <a:xfrm flipV="1">
            <a:off x="5326265" y="3720661"/>
            <a:ext cx="0" cy="126280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558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10"/>
                                        <p:tgtEl>
                                          <p:spTgt spid="45"/>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
                                        <p:tgtEl>
                                          <p:spTgt spid="38"/>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1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
                                        <p:tgtEl>
                                          <p:spTgt spid="4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D5053-B54D-E82F-24BB-6343B8F96BC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7ED293E7-FB1F-ED0B-E173-CEEFBD7649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43D3F3-D647-B862-79AF-6A2B05F9F470}"/>
              </a:ext>
            </a:extLst>
          </p:cNvPr>
          <p:cNvSpPr>
            <a:spLocks noGrp="1"/>
          </p:cNvSpPr>
          <p:nvPr>
            <p:ph type="sldNum" sz="quarter" idx="12"/>
          </p:nvPr>
        </p:nvSpPr>
        <p:spPr/>
        <p:txBody>
          <a:bodyPr/>
          <a:lstStyle/>
          <a:p>
            <a:fld id="{A5AEF524-62EC-C340-82A1-9F47B6C43E55}" type="slidenum">
              <a:rPr lang="en-US" smtClean="0"/>
              <a:t>21</a:t>
            </a:fld>
            <a:endParaRPr lang="en-US"/>
          </a:p>
        </p:txBody>
      </p:sp>
      <p:sp>
        <p:nvSpPr>
          <p:cNvPr id="5" name="Title 4">
            <a:extLst>
              <a:ext uri="{FF2B5EF4-FFF2-40B4-BE49-F238E27FC236}">
                <a16:creationId xmlns:a16="http://schemas.microsoft.com/office/drawing/2014/main" id="{5142D33F-294B-EA2C-A311-41459728BBF2}"/>
              </a:ext>
            </a:extLst>
          </p:cNvPr>
          <p:cNvSpPr>
            <a:spLocks noGrp="1"/>
          </p:cNvSpPr>
          <p:nvPr>
            <p:ph type="title"/>
          </p:nvPr>
        </p:nvSpPr>
        <p:spPr/>
        <p:txBody>
          <a:bodyPr/>
          <a:lstStyle/>
          <a:p>
            <a:r>
              <a:rPr lang="en-US"/>
              <a:t>Functional Decomposition</a:t>
            </a:r>
          </a:p>
        </p:txBody>
      </p:sp>
      <p:sp>
        <p:nvSpPr>
          <p:cNvPr id="6" name="Text Placeholder 5">
            <a:extLst>
              <a:ext uri="{FF2B5EF4-FFF2-40B4-BE49-F238E27FC236}">
                <a16:creationId xmlns:a16="http://schemas.microsoft.com/office/drawing/2014/main" id="{77EC93D5-DFF1-7F24-9846-45C3E346B466}"/>
              </a:ext>
            </a:extLst>
          </p:cNvPr>
          <p:cNvSpPr>
            <a:spLocks noGrp="1"/>
          </p:cNvSpPr>
          <p:nvPr>
            <p:ph type="body" sz="quarter" idx="13"/>
          </p:nvPr>
        </p:nvSpPr>
        <p:spPr/>
        <p:txBody>
          <a:bodyPr/>
          <a:lstStyle/>
          <a:p>
            <a:r>
              <a:rPr lang="en-US"/>
              <a:t>Tristian </a:t>
            </a:r>
            <a:r>
              <a:rPr lang="en-US" err="1"/>
              <a:t>Belardo</a:t>
            </a:r>
            <a:endParaRPr lang="en-US"/>
          </a:p>
        </p:txBody>
      </p:sp>
      <p:sp>
        <p:nvSpPr>
          <p:cNvPr id="8" name="Rounded Rectangle 7">
            <a:extLst>
              <a:ext uri="{FF2B5EF4-FFF2-40B4-BE49-F238E27FC236}">
                <a16:creationId xmlns:a16="http://schemas.microsoft.com/office/drawing/2014/main" id="{5BF257A4-60E6-C0CD-EE28-41235334BA6A}"/>
              </a:ext>
            </a:extLst>
          </p:cNvPr>
          <p:cNvSpPr/>
          <p:nvPr/>
        </p:nvSpPr>
        <p:spPr>
          <a:xfrm>
            <a:off x="3718414" y="1660163"/>
            <a:ext cx="3160081" cy="1526146"/>
          </a:xfrm>
          <a:prstGeom prst="roundRect">
            <a:avLst/>
          </a:prstGeom>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Rockwell Automation</a:t>
            </a:r>
          </a:p>
          <a:p>
            <a:pPr algn="ctr"/>
            <a:r>
              <a:rPr lang="en-US" sz="2400"/>
              <a:t>Manufacturing for STEM Engagement</a:t>
            </a:r>
          </a:p>
        </p:txBody>
      </p:sp>
      <p:sp>
        <p:nvSpPr>
          <p:cNvPr id="13" name="Rounded Rectangle 12">
            <a:extLst>
              <a:ext uri="{FF2B5EF4-FFF2-40B4-BE49-F238E27FC236}">
                <a16:creationId xmlns:a16="http://schemas.microsoft.com/office/drawing/2014/main" id="{74A46D31-9451-F8D4-829F-0B80088DBBAA}"/>
              </a:ext>
            </a:extLst>
          </p:cNvPr>
          <p:cNvSpPr/>
          <p:nvPr/>
        </p:nvSpPr>
        <p:spPr>
          <a:xfrm>
            <a:off x="235317" y="3837906"/>
            <a:ext cx="2279132" cy="1408518"/>
          </a:xfrm>
          <a:prstGeom prst="roundRect">
            <a:avLst/>
          </a:prstGeom>
          <a:solidFill>
            <a:schemeClr val="tx2"/>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Manufacture</a:t>
            </a:r>
          </a:p>
        </p:txBody>
      </p:sp>
      <p:sp>
        <p:nvSpPr>
          <p:cNvPr id="14" name="Rounded Rectangle 13">
            <a:extLst>
              <a:ext uri="{FF2B5EF4-FFF2-40B4-BE49-F238E27FC236}">
                <a16:creationId xmlns:a16="http://schemas.microsoft.com/office/drawing/2014/main" id="{0BC1F65A-23D7-06D7-44D2-709C95CA7F27}"/>
              </a:ext>
            </a:extLst>
          </p:cNvPr>
          <p:cNvSpPr/>
          <p:nvPr/>
        </p:nvSpPr>
        <p:spPr>
          <a:xfrm>
            <a:off x="2760876" y="3837907"/>
            <a:ext cx="2279132" cy="1408518"/>
          </a:xfrm>
          <a:prstGeom prst="roundRect">
            <a:avLst/>
          </a:prstGeom>
          <a:solidFill>
            <a:schemeClr val="tx2"/>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Educate</a:t>
            </a:r>
          </a:p>
        </p:txBody>
      </p:sp>
      <p:sp>
        <p:nvSpPr>
          <p:cNvPr id="15" name="Rounded Rectangle 14">
            <a:extLst>
              <a:ext uri="{FF2B5EF4-FFF2-40B4-BE49-F238E27FC236}">
                <a16:creationId xmlns:a16="http://schemas.microsoft.com/office/drawing/2014/main" id="{3D4FA8D3-E39E-34A4-3D1E-621A12EA9644}"/>
              </a:ext>
            </a:extLst>
          </p:cNvPr>
          <p:cNvSpPr/>
          <p:nvPr/>
        </p:nvSpPr>
        <p:spPr>
          <a:xfrm>
            <a:off x="5532863" y="3837907"/>
            <a:ext cx="2279132" cy="1408518"/>
          </a:xfrm>
          <a:prstGeom prst="roundRect">
            <a:avLst/>
          </a:prstGeom>
          <a:solidFill>
            <a:schemeClr val="tx2"/>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Control</a:t>
            </a:r>
          </a:p>
        </p:txBody>
      </p:sp>
      <p:sp>
        <p:nvSpPr>
          <p:cNvPr id="16" name="Rounded Rectangle 15">
            <a:extLst>
              <a:ext uri="{FF2B5EF4-FFF2-40B4-BE49-F238E27FC236}">
                <a16:creationId xmlns:a16="http://schemas.microsoft.com/office/drawing/2014/main" id="{BBFEF32E-045D-AAFD-5D09-0458889D6792}"/>
              </a:ext>
            </a:extLst>
          </p:cNvPr>
          <p:cNvSpPr/>
          <p:nvPr/>
        </p:nvSpPr>
        <p:spPr>
          <a:xfrm>
            <a:off x="8060456" y="3837905"/>
            <a:ext cx="2279132" cy="1408518"/>
          </a:xfrm>
          <a:prstGeom prst="roundRect">
            <a:avLst/>
          </a:prstGeom>
          <a:solidFill>
            <a:schemeClr val="tx2"/>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Support</a:t>
            </a:r>
          </a:p>
        </p:txBody>
      </p:sp>
      <p:cxnSp>
        <p:nvCxnSpPr>
          <p:cNvPr id="27" name="Straight Connector 26">
            <a:extLst>
              <a:ext uri="{FF2B5EF4-FFF2-40B4-BE49-F238E27FC236}">
                <a16:creationId xmlns:a16="http://schemas.microsoft.com/office/drawing/2014/main" id="{F0BBE455-C297-690E-7A32-B4BCE84D5ABB}"/>
              </a:ext>
            </a:extLst>
          </p:cNvPr>
          <p:cNvCxnSpPr>
            <a:cxnSpLocks/>
          </p:cNvCxnSpPr>
          <p:nvPr/>
        </p:nvCxnSpPr>
        <p:spPr>
          <a:xfrm>
            <a:off x="1352550" y="3428999"/>
            <a:ext cx="7891811" cy="0"/>
          </a:xfrm>
          <a:prstGeom prst="line">
            <a:avLst/>
          </a:prstGeom>
          <a:ln w="444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ED3A0FC-6461-E0C3-52B8-5340F51048C4}"/>
              </a:ext>
            </a:extLst>
          </p:cNvPr>
          <p:cNvCxnSpPr>
            <a:endCxn id="13" idx="0"/>
          </p:cNvCxnSpPr>
          <p:nvPr/>
        </p:nvCxnSpPr>
        <p:spPr>
          <a:xfrm>
            <a:off x="1374883" y="3428999"/>
            <a:ext cx="0" cy="408907"/>
          </a:xfrm>
          <a:prstGeom prst="straightConnector1">
            <a:avLst/>
          </a:prstGeom>
          <a:ln w="444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086AC0D-DBE8-47C9-374B-7B8A0251F777}"/>
              </a:ext>
            </a:extLst>
          </p:cNvPr>
          <p:cNvCxnSpPr/>
          <p:nvPr/>
        </p:nvCxnSpPr>
        <p:spPr>
          <a:xfrm>
            <a:off x="9200022" y="3428998"/>
            <a:ext cx="0" cy="408907"/>
          </a:xfrm>
          <a:prstGeom prst="straightConnector1">
            <a:avLst/>
          </a:prstGeom>
          <a:ln w="444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BB7584E-4952-06C6-0BEB-3E721554814F}"/>
              </a:ext>
            </a:extLst>
          </p:cNvPr>
          <p:cNvCxnSpPr/>
          <p:nvPr/>
        </p:nvCxnSpPr>
        <p:spPr>
          <a:xfrm>
            <a:off x="6642312" y="3428998"/>
            <a:ext cx="0" cy="408907"/>
          </a:xfrm>
          <a:prstGeom prst="straightConnector1">
            <a:avLst/>
          </a:prstGeom>
          <a:ln w="444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AAA34F1-F79B-8122-A138-39A2DBCDF2AD}"/>
              </a:ext>
            </a:extLst>
          </p:cNvPr>
          <p:cNvCxnSpPr/>
          <p:nvPr/>
        </p:nvCxnSpPr>
        <p:spPr>
          <a:xfrm>
            <a:off x="3888837" y="3428997"/>
            <a:ext cx="0" cy="408907"/>
          </a:xfrm>
          <a:prstGeom prst="straightConnector1">
            <a:avLst/>
          </a:prstGeom>
          <a:ln w="444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EF1B4F6-A4D2-1037-6727-F022F371B30C}"/>
              </a:ext>
            </a:extLst>
          </p:cNvPr>
          <p:cNvCxnSpPr>
            <a:stCxn id="8" idx="2"/>
          </p:cNvCxnSpPr>
          <p:nvPr/>
        </p:nvCxnSpPr>
        <p:spPr>
          <a:xfrm flipH="1">
            <a:off x="5298454" y="3186309"/>
            <a:ext cx="1" cy="242688"/>
          </a:xfrm>
          <a:prstGeom prst="line">
            <a:avLst/>
          </a:prstGeom>
          <a:ln w="444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9416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500" fill="hold"/>
                                        <p:tgtEl>
                                          <p:spTgt spid="14"/>
                                        </p:tgtEl>
                                        <p:attrNameLst>
                                          <p:attrName>fillcolor</p:attrName>
                                        </p:attrNameLst>
                                      </p:cBhvr>
                                      <p:to>
                                        <a:schemeClr val="accent1"/>
                                      </p:to>
                                    </p:animClr>
                                    <p:set>
                                      <p:cBhvr>
                                        <p:cTn id="7" dur="500" fill="hold"/>
                                        <p:tgtEl>
                                          <p:spTgt spid="14"/>
                                        </p:tgtEl>
                                        <p:attrNameLst>
                                          <p:attrName>fill.type</p:attrName>
                                        </p:attrNameLst>
                                      </p:cBhvr>
                                      <p:to>
                                        <p:strVal val="solid"/>
                                      </p:to>
                                    </p:set>
                                    <p:set>
                                      <p:cBhvr>
                                        <p:cTn id="8" dur="5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6FC1E-85D9-404C-AD14-398031457DD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096E867-EF55-BCE3-BFB9-ED6E989388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1EE500-8FC3-59A2-D0CB-3C341F8284C9}"/>
              </a:ext>
            </a:extLst>
          </p:cNvPr>
          <p:cNvSpPr>
            <a:spLocks noGrp="1"/>
          </p:cNvSpPr>
          <p:nvPr>
            <p:ph type="sldNum" sz="quarter" idx="12"/>
          </p:nvPr>
        </p:nvSpPr>
        <p:spPr/>
        <p:txBody>
          <a:bodyPr/>
          <a:lstStyle/>
          <a:p>
            <a:fld id="{A5AEF524-62EC-C340-82A1-9F47B6C43E55}" type="slidenum">
              <a:rPr lang="en-US" smtClean="0"/>
              <a:t>22</a:t>
            </a:fld>
            <a:endParaRPr lang="en-US"/>
          </a:p>
        </p:txBody>
      </p:sp>
      <p:sp>
        <p:nvSpPr>
          <p:cNvPr id="5" name="Title 4">
            <a:extLst>
              <a:ext uri="{FF2B5EF4-FFF2-40B4-BE49-F238E27FC236}">
                <a16:creationId xmlns:a16="http://schemas.microsoft.com/office/drawing/2014/main" id="{907FB358-07CF-A826-9A26-3E4C0C47671B}"/>
              </a:ext>
            </a:extLst>
          </p:cNvPr>
          <p:cNvSpPr>
            <a:spLocks noGrp="1"/>
          </p:cNvSpPr>
          <p:nvPr>
            <p:ph type="title"/>
          </p:nvPr>
        </p:nvSpPr>
        <p:spPr/>
        <p:txBody>
          <a:bodyPr/>
          <a:lstStyle/>
          <a:p>
            <a:r>
              <a:rPr lang="en-US"/>
              <a:t>Functional Decomposition</a:t>
            </a:r>
          </a:p>
        </p:txBody>
      </p:sp>
      <p:sp>
        <p:nvSpPr>
          <p:cNvPr id="6" name="Text Placeholder 5">
            <a:extLst>
              <a:ext uri="{FF2B5EF4-FFF2-40B4-BE49-F238E27FC236}">
                <a16:creationId xmlns:a16="http://schemas.microsoft.com/office/drawing/2014/main" id="{6E723088-8B85-5D96-F14E-A63AD397B704}"/>
              </a:ext>
            </a:extLst>
          </p:cNvPr>
          <p:cNvSpPr>
            <a:spLocks noGrp="1"/>
          </p:cNvSpPr>
          <p:nvPr>
            <p:ph type="body" sz="quarter" idx="13"/>
          </p:nvPr>
        </p:nvSpPr>
        <p:spPr/>
        <p:txBody>
          <a:bodyPr/>
          <a:lstStyle/>
          <a:p>
            <a:r>
              <a:rPr lang="en-US"/>
              <a:t>Tristian </a:t>
            </a:r>
            <a:r>
              <a:rPr lang="en-US" err="1"/>
              <a:t>Belardo</a:t>
            </a:r>
            <a:endParaRPr lang="en-US"/>
          </a:p>
        </p:txBody>
      </p:sp>
      <p:sp>
        <p:nvSpPr>
          <p:cNvPr id="13" name="Rounded Rectangle 12">
            <a:extLst>
              <a:ext uri="{FF2B5EF4-FFF2-40B4-BE49-F238E27FC236}">
                <a16:creationId xmlns:a16="http://schemas.microsoft.com/office/drawing/2014/main" id="{2BD4E0BD-38F5-8827-94D1-CFE3312C06F4}"/>
              </a:ext>
            </a:extLst>
          </p:cNvPr>
          <p:cNvSpPr/>
          <p:nvPr/>
        </p:nvSpPr>
        <p:spPr>
          <a:xfrm>
            <a:off x="457200" y="2833360"/>
            <a:ext cx="2846011" cy="1758853"/>
          </a:xfrm>
          <a:prstGeom prst="roundRect">
            <a:avLst/>
          </a:prstGeom>
          <a:solidFill>
            <a:schemeClr val="accent1"/>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Educate</a:t>
            </a:r>
          </a:p>
        </p:txBody>
      </p:sp>
      <p:sp>
        <p:nvSpPr>
          <p:cNvPr id="2" name="Rounded Rectangle 1">
            <a:extLst>
              <a:ext uri="{FF2B5EF4-FFF2-40B4-BE49-F238E27FC236}">
                <a16:creationId xmlns:a16="http://schemas.microsoft.com/office/drawing/2014/main" id="{1882886F-9926-9A09-3221-D3434C6AC8FC}"/>
              </a:ext>
            </a:extLst>
          </p:cNvPr>
          <p:cNvSpPr/>
          <p:nvPr/>
        </p:nvSpPr>
        <p:spPr>
          <a:xfrm>
            <a:off x="6095997" y="3177723"/>
            <a:ext cx="3484095" cy="1088572"/>
          </a:xfrm>
          <a:prstGeom prst="roundRect">
            <a:avLst/>
          </a:prstGeom>
          <a:solidFill>
            <a:schemeClr val="tx2"/>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Resembles Realistic Manufacturing Environment</a:t>
            </a:r>
          </a:p>
        </p:txBody>
      </p:sp>
      <p:sp>
        <p:nvSpPr>
          <p:cNvPr id="7" name="Rounded Rectangle 6">
            <a:extLst>
              <a:ext uri="{FF2B5EF4-FFF2-40B4-BE49-F238E27FC236}">
                <a16:creationId xmlns:a16="http://schemas.microsoft.com/office/drawing/2014/main" id="{5156611A-9E99-9913-1D0F-1E3917768935}"/>
              </a:ext>
            </a:extLst>
          </p:cNvPr>
          <p:cNvSpPr/>
          <p:nvPr/>
        </p:nvSpPr>
        <p:spPr>
          <a:xfrm>
            <a:off x="6095997" y="4439175"/>
            <a:ext cx="3484094" cy="1088572"/>
          </a:xfrm>
          <a:prstGeom prst="roundRect">
            <a:avLst/>
          </a:prstGeom>
          <a:solidFill>
            <a:schemeClr val="tx2"/>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Displays Manufacturing Process</a:t>
            </a:r>
          </a:p>
        </p:txBody>
      </p:sp>
      <p:sp>
        <p:nvSpPr>
          <p:cNvPr id="9" name="Rounded Rectangle 8">
            <a:extLst>
              <a:ext uri="{FF2B5EF4-FFF2-40B4-BE49-F238E27FC236}">
                <a16:creationId xmlns:a16="http://schemas.microsoft.com/office/drawing/2014/main" id="{18741F4D-95A7-6CEE-6EC2-8BBCFAC963C1}"/>
              </a:ext>
            </a:extLst>
          </p:cNvPr>
          <p:cNvSpPr/>
          <p:nvPr/>
        </p:nvSpPr>
        <p:spPr>
          <a:xfrm>
            <a:off x="6095996" y="1916271"/>
            <a:ext cx="3484095" cy="1088572"/>
          </a:xfrm>
          <a:prstGeom prst="roundRect">
            <a:avLst/>
          </a:prstGeom>
          <a:solidFill>
            <a:schemeClr val="tx2"/>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Engage User</a:t>
            </a:r>
          </a:p>
        </p:txBody>
      </p:sp>
      <p:cxnSp>
        <p:nvCxnSpPr>
          <p:cNvPr id="34" name="Straight Arrow Connector 33">
            <a:extLst>
              <a:ext uri="{FF2B5EF4-FFF2-40B4-BE49-F238E27FC236}">
                <a16:creationId xmlns:a16="http://schemas.microsoft.com/office/drawing/2014/main" id="{88CDB474-C79D-F298-C90D-488FE84AD1F8}"/>
              </a:ext>
            </a:extLst>
          </p:cNvPr>
          <p:cNvCxnSpPr>
            <a:cxnSpLocks/>
            <a:stCxn id="13" idx="3"/>
            <a:endCxn id="2" idx="1"/>
          </p:cNvCxnSpPr>
          <p:nvPr/>
        </p:nvCxnSpPr>
        <p:spPr>
          <a:xfrm>
            <a:off x="3303211" y="3712787"/>
            <a:ext cx="2792786" cy="9222"/>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EDCD58F-5B44-F057-9776-B3DF033DF73C}"/>
              </a:ext>
            </a:extLst>
          </p:cNvPr>
          <p:cNvCxnSpPr>
            <a:cxnSpLocks/>
          </p:cNvCxnSpPr>
          <p:nvPr/>
        </p:nvCxnSpPr>
        <p:spPr>
          <a:xfrm>
            <a:off x="5307320" y="4983461"/>
            <a:ext cx="786384"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B7EA94E-9C76-BFE7-6540-BC323AAD6E9D}"/>
              </a:ext>
            </a:extLst>
          </p:cNvPr>
          <p:cNvCxnSpPr>
            <a:cxnSpLocks/>
          </p:cNvCxnSpPr>
          <p:nvPr/>
        </p:nvCxnSpPr>
        <p:spPr>
          <a:xfrm>
            <a:off x="5307321" y="2457861"/>
            <a:ext cx="786384"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DAF6212-9532-97EE-CC20-E3A95CC7D52A}"/>
              </a:ext>
            </a:extLst>
          </p:cNvPr>
          <p:cNvCxnSpPr/>
          <p:nvPr/>
        </p:nvCxnSpPr>
        <p:spPr>
          <a:xfrm flipV="1">
            <a:off x="5326373" y="2457861"/>
            <a:ext cx="0" cy="126280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7307E33-632F-51A9-AE3F-B6B4D389CA51}"/>
              </a:ext>
            </a:extLst>
          </p:cNvPr>
          <p:cNvCxnSpPr/>
          <p:nvPr/>
        </p:nvCxnSpPr>
        <p:spPr>
          <a:xfrm flipV="1">
            <a:off x="5326265" y="3720661"/>
            <a:ext cx="0" cy="126280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1940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10"/>
                                        <p:tgtEl>
                                          <p:spTgt spid="45"/>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
                                        <p:tgtEl>
                                          <p:spTgt spid="38"/>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1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
                                        <p:tgtEl>
                                          <p:spTgt spid="4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B95BF-ED62-7B79-0009-0AE89AC5972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74153D28-DE7D-11B9-5B61-D10BA6390E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02DCE0-5F2A-3E70-B1C1-CF1ABC230937}"/>
              </a:ext>
            </a:extLst>
          </p:cNvPr>
          <p:cNvSpPr>
            <a:spLocks noGrp="1"/>
          </p:cNvSpPr>
          <p:nvPr>
            <p:ph type="sldNum" sz="quarter" idx="12"/>
          </p:nvPr>
        </p:nvSpPr>
        <p:spPr/>
        <p:txBody>
          <a:bodyPr/>
          <a:lstStyle/>
          <a:p>
            <a:fld id="{A5AEF524-62EC-C340-82A1-9F47B6C43E55}" type="slidenum">
              <a:rPr lang="en-US" smtClean="0"/>
              <a:t>23</a:t>
            </a:fld>
            <a:endParaRPr lang="en-US"/>
          </a:p>
        </p:txBody>
      </p:sp>
      <p:sp>
        <p:nvSpPr>
          <p:cNvPr id="5" name="Title 4">
            <a:extLst>
              <a:ext uri="{FF2B5EF4-FFF2-40B4-BE49-F238E27FC236}">
                <a16:creationId xmlns:a16="http://schemas.microsoft.com/office/drawing/2014/main" id="{537704E7-31A6-0E3B-85D0-63E3FDFBA1FF}"/>
              </a:ext>
            </a:extLst>
          </p:cNvPr>
          <p:cNvSpPr>
            <a:spLocks noGrp="1"/>
          </p:cNvSpPr>
          <p:nvPr>
            <p:ph type="title"/>
          </p:nvPr>
        </p:nvSpPr>
        <p:spPr/>
        <p:txBody>
          <a:bodyPr/>
          <a:lstStyle/>
          <a:p>
            <a:r>
              <a:rPr lang="en-US"/>
              <a:t>Functional Decomposition</a:t>
            </a:r>
          </a:p>
        </p:txBody>
      </p:sp>
      <p:sp>
        <p:nvSpPr>
          <p:cNvPr id="6" name="Text Placeholder 5">
            <a:extLst>
              <a:ext uri="{FF2B5EF4-FFF2-40B4-BE49-F238E27FC236}">
                <a16:creationId xmlns:a16="http://schemas.microsoft.com/office/drawing/2014/main" id="{112DE5B5-4201-6420-EA49-B2FDAD0EE9F1}"/>
              </a:ext>
            </a:extLst>
          </p:cNvPr>
          <p:cNvSpPr>
            <a:spLocks noGrp="1"/>
          </p:cNvSpPr>
          <p:nvPr>
            <p:ph type="body" sz="quarter" idx="13"/>
          </p:nvPr>
        </p:nvSpPr>
        <p:spPr/>
        <p:txBody>
          <a:bodyPr/>
          <a:lstStyle/>
          <a:p>
            <a:r>
              <a:rPr lang="en-US"/>
              <a:t>Tristian </a:t>
            </a:r>
            <a:r>
              <a:rPr lang="en-US" err="1"/>
              <a:t>Belardo</a:t>
            </a:r>
            <a:endParaRPr lang="en-US"/>
          </a:p>
        </p:txBody>
      </p:sp>
      <p:sp>
        <p:nvSpPr>
          <p:cNvPr id="8" name="Rounded Rectangle 7">
            <a:extLst>
              <a:ext uri="{FF2B5EF4-FFF2-40B4-BE49-F238E27FC236}">
                <a16:creationId xmlns:a16="http://schemas.microsoft.com/office/drawing/2014/main" id="{49F890D7-3640-7388-B402-48575E0C37C0}"/>
              </a:ext>
            </a:extLst>
          </p:cNvPr>
          <p:cNvSpPr/>
          <p:nvPr/>
        </p:nvSpPr>
        <p:spPr>
          <a:xfrm>
            <a:off x="3718414" y="1660163"/>
            <a:ext cx="3160081" cy="1526146"/>
          </a:xfrm>
          <a:prstGeom prst="roundRect">
            <a:avLst/>
          </a:prstGeom>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Rockwell Automation</a:t>
            </a:r>
          </a:p>
          <a:p>
            <a:pPr algn="ctr"/>
            <a:r>
              <a:rPr lang="en-US" sz="2400"/>
              <a:t>Manufacturing for STEM Engagement</a:t>
            </a:r>
          </a:p>
        </p:txBody>
      </p:sp>
      <p:sp>
        <p:nvSpPr>
          <p:cNvPr id="13" name="Rounded Rectangle 12">
            <a:extLst>
              <a:ext uri="{FF2B5EF4-FFF2-40B4-BE49-F238E27FC236}">
                <a16:creationId xmlns:a16="http://schemas.microsoft.com/office/drawing/2014/main" id="{455E67C1-533A-EE01-F5C7-7E3E5001931E}"/>
              </a:ext>
            </a:extLst>
          </p:cNvPr>
          <p:cNvSpPr/>
          <p:nvPr/>
        </p:nvSpPr>
        <p:spPr>
          <a:xfrm>
            <a:off x="235317" y="3837906"/>
            <a:ext cx="2279132" cy="1408518"/>
          </a:xfrm>
          <a:prstGeom prst="roundRect">
            <a:avLst/>
          </a:prstGeom>
          <a:solidFill>
            <a:schemeClr val="tx2"/>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Manufacture</a:t>
            </a:r>
          </a:p>
        </p:txBody>
      </p:sp>
      <p:sp>
        <p:nvSpPr>
          <p:cNvPr id="14" name="Rounded Rectangle 13">
            <a:extLst>
              <a:ext uri="{FF2B5EF4-FFF2-40B4-BE49-F238E27FC236}">
                <a16:creationId xmlns:a16="http://schemas.microsoft.com/office/drawing/2014/main" id="{296FC666-9A7B-B4C4-4EE0-9C6A6D3AC4A4}"/>
              </a:ext>
            </a:extLst>
          </p:cNvPr>
          <p:cNvSpPr/>
          <p:nvPr/>
        </p:nvSpPr>
        <p:spPr>
          <a:xfrm>
            <a:off x="2760876" y="3837907"/>
            <a:ext cx="2279132" cy="1408518"/>
          </a:xfrm>
          <a:prstGeom prst="roundRect">
            <a:avLst/>
          </a:prstGeom>
          <a:solidFill>
            <a:schemeClr val="tx2"/>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Educate</a:t>
            </a:r>
          </a:p>
        </p:txBody>
      </p:sp>
      <p:sp>
        <p:nvSpPr>
          <p:cNvPr id="15" name="Rounded Rectangle 14">
            <a:extLst>
              <a:ext uri="{FF2B5EF4-FFF2-40B4-BE49-F238E27FC236}">
                <a16:creationId xmlns:a16="http://schemas.microsoft.com/office/drawing/2014/main" id="{E09B65E3-736D-9B28-7FDB-10DDF437C944}"/>
              </a:ext>
            </a:extLst>
          </p:cNvPr>
          <p:cNvSpPr/>
          <p:nvPr/>
        </p:nvSpPr>
        <p:spPr>
          <a:xfrm>
            <a:off x="5532863" y="3837907"/>
            <a:ext cx="2279132" cy="1408518"/>
          </a:xfrm>
          <a:prstGeom prst="roundRect">
            <a:avLst/>
          </a:prstGeom>
          <a:solidFill>
            <a:schemeClr val="tx2"/>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Control</a:t>
            </a:r>
          </a:p>
        </p:txBody>
      </p:sp>
      <p:sp>
        <p:nvSpPr>
          <p:cNvPr id="16" name="Rounded Rectangle 15">
            <a:extLst>
              <a:ext uri="{FF2B5EF4-FFF2-40B4-BE49-F238E27FC236}">
                <a16:creationId xmlns:a16="http://schemas.microsoft.com/office/drawing/2014/main" id="{F23DCA10-0770-7C71-A878-E56189330DAC}"/>
              </a:ext>
            </a:extLst>
          </p:cNvPr>
          <p:cNvSpPr/>
          <p:nvPr/>
        </p:nvSpPr>
        <p:spPr>
          <a:xfrm>
            <a:off x="8060456" y="3837905"/>
            <a:ext cx="2279132" cy="1408518"/>
          </a:xfrm>
          <a:prstGeom prst="roundRect">
            <a:avLst/>
          </a:prstGeom>
          <a:solidFill>
            <a:schemeClr val="tx2"/>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Support</a:t>
            </a:r>
          </a:p>
        </p:txBody>
      </p:sp>
      <p:cxnSp>
        <p:nvCxnSpPr>
          <p:cNvPr id="27" name="Straight Connector 26">
            <a:extLst>
              <a:ext uri="{FF2B5EF4-FFF2-40B4-BE49-F238E27FC236}">
                <a16:creationId xmlns:a16="http://schemas.microsoft.com/office/drawing/2014/main" id="{62C616E3-4215-BC77-AC23-5240503AFFCD}"/>
              </a:ext>
            </a:extLst>
          </p:cNvPr>
          <p:cNvCxnSpPr>
            <a:cxnSpLocks/>
          </p:cNvCxnSpPr>
          <p:nvPr/>
        </p:nvCxnSpPr>
        <p:spPr>
          <a:xfrm>
            <a:off x="1352550" y="3428999"/>
            <a:ext cx="7891811" cy="0"/>
          </a:xfrm>
          <a:prstGeom prst="line">
            <a:avLst/>
          </a:prstGeom>
          <a:ln w="444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BFCA611-B8AA-6D98-C9B6-7743498FF5CE}"/>
              </a:ext>
            </a:extLst>
          </p:cNvPr>
          <p:cNvCxnSpPr>
            <a:endCxn id="13" idx="0"/>
          </p:cNvCxnSpPr>
          <p:nvPr/>
        </p:nvCxnSpPr>
        <p:spPr>
          <a:xfrm>
            <a:off x="1374883" y="3428999"/>
            <a:ext cx="0" cy="408907"/>
          </a:xfrm>
          <a:prstGeom prst="straightConnector1">
            <a:avLst/>
          </a:prstGeom>
          <a:ln w="444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744BF90-E370-D99B-835D-2FAA2FE22918}"/>
              </a:ext>
            </a:extLst>
          </p:cNvPr>
          <p:cNvCxnSpPr/>
          <p:nvPr/>
        </p:nvCxnSpPr>
        <p:spPr>
          <a:xfrm>
            <a:off x="9200022" y="3428998"/>
            <a:ext cx="0" cy="408907"/>
          </a:xfrm>
          <a:prstGeom prst="straightConnector1">
            <a:avLst/>
          </a:prstGeom>
          <a:ln w="444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AB7CF2A-481C-4E47-275E-89843591D1DD}"/>
              </a:ext>
            </a:extLst>
          </p:cNvPr>
          <p:cNvCxnSpPr/>
          <p:nvPr/>
        </p:nvCxnSpPr>
        <p:spPr>
          <a:xfrm>
            <a:off x="6642312" y="3428998"/>
            <a:ext cx="0" cy="408907"/>
          </a:xfrm>
          <a:prstGeom prst="straightConnector1">
            <a:avLst/>
          </a:prstGeom>
          <a:ln w="444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409F6E2-E260-C9C8-D4DB-8A4533887F66}"/>
              </a:ext>
            </a:extLst>
          </p:cNvPr>
          <p:cNvCxnSpPr/>
          <p:nvPr/>
        </p:nvCxnSpPr>
        <p:spPr>
          <a:xfrm>
            <a:off x="3888837" y="3428997"/>
            <a:ext cx="0" cy="408907"/>
          </a:xfrm>
          <a:prstGeom prst="straightConnector1">
            <a:avLst/>
          </a:prstGeom>
          <a:ln w="444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36492C6-E3BA-996A-B0D8-4294D55844ED}"/>
              </a:ext>
            </a:extLst>
          </p:cNvPr>
          <p:cNvCxnSpPr>
            <a:stCxn id="8" idx="2"/>
          </p:cNvCxnSpPr>
          <p:nvPr/>
        </p:nvCxnSpPr>
        <p:spPr>
          <a:xfrm flipH="1">
            <a:off x="5298454" y="3186309"/>
            <a:ext cx="1" cy="242688"/>
          </a:xfrm>
          <a:prstGeom prst="line">
            <a:avLst/>
          </a:prstGeom>
          <a:ln w="444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89379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500" fill="hold"/>
                                        <p:tgtEl>
                                          <p:spTgt spid="15"/>
                                        </p:tgtEl>
                                        <p:attrNameLst>
                                          <p:attrName>fillcolor</p:attrName>
                                        </p:attrNameLst>
                                      </p:cBhvr>
                                      <p:to>
                                        <a:schemeClr val="accent1"/>
                                      </p:to>
                                    </p:animClr>
                                    <p:set>
                                      <p:cBhvr>
                                        <p:cTn id="7" dur="500" fill="hold"/>
                                        <p:tgtEl>
                                          <p:spTgt spid="15"/>
                                        </p:tgtEl>
                                        <p:attrNameLst>
                                          <p:attrName>fill.type</p:attrName>
                                        </p:attrNameLst>
                                      </p:cBhvr>
                                      <p:to>
                                        <p:strVal val="solid"/>
                                      </p:to>
                                    </p:set>
                                    <p:set>
                                      <p:cBhvr>
                                        <p:cTn id="8" dur="5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5A1B8-BA85-6C19-731F-E994325DA257}"/>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E1FF68D7-0F65-E9B1-E258-F46E7B5BB2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0400D3-3080-BA8B-7A68-801EEE584307}"/>
              </a:ext>
            </a:extLst>
          </p:cNvPr>
          <p:cNvSpPr>
            <a:spLocks noGrp="1"/>
          </p:cNvSpPr>
          <p:nvPr>
            <p:ph type="sldNum" sz="quarter" idx="12"/>
          </p:nvPr>
        </p:nvSpPr>
        <p:spPr/>
        <p:txBody>
          <a:bodyPr/>
          <a:lstStyle/>
          <a:p>
            <a:fld id="{A5AEF524-62EC-C340-82A1-9F47B6C43E55}" type="slidenum">
              <a:rPr lang="en-US" smtClean="0"/>
              <a:t>24</a:t>
            </a:fld>
            <a:endParaRPr lang="en-US"/>
          </a:p>
        </p:txBody>
      </p:sp>
      <p:sp>
        <p:nvSpPr>
          <p:cNvPr id="5" name="Title 4">
            <a:extLst>
              <a:ext uri="{FF2B5EF4-FFF2-40B4-BE49-F238E27FC236}">
                <a16:creationId xmlns:a16="http://schemas.microsoft.com/office/drawing/2014/main" id="{7EA5DC6F-6781-E7AC-3CB7-76EDABEE0AF0}"/>
              </a:ext>
            </a:extLst>
          </p:cNvPr>
          <p:cNvSpPr>
            <a:spLocks noGrp="1"/>
          </p:cNvSpPr>
          <p:nvPr>
            <p:ph type="title"/>
          </p:nvPr>
        </p:nvSpPr>
        <p:spPr/>
        <p:txBody>
          <a:bodyPr/>
          <a:lstStyle/>
          <a:p>
            <a:r>
              <a:rPr lang="en-US"/>
              <a:t>Functional Decomposition</a:t>
            </a:r>
          </a:p>
        </p:txBody>
      </p:sp>
      <p:sp>
        <p:nvSpPr>
          <p:cNvPr id="6" name="Text Placeholder 5">
            <a:extLst>
              <a:ext uri="{FF2B5EF4-FFF2-40B4-BE49-F238E27FC236}">
                <a16:creationId xmlns:a16="http://schemas.microsoft.com/office/drawing/2014/main" id="{1E8C483B-6833-D72E-FDB6-C295C8CD4209}"/>
              </a:ext>
            </a:extLst>
          </p:cNvPr>
          <p:cNvSpPr>
            <a:spLocks noGrp="1"/>
          </p:cNvSpPr>
          <p:nvPr>
            <p:ph type="body" sz="quarter" idx="13"/>
          </p:nvPr>
        </p:nvSpPr>
        <p:spPr/>
        <p:txBody>
          <a:bodyPr/>
          <a:lstStyle/>
          <a:p>
            <a:r>
              <a:rPr lang="en-US"/>
              <a:t>Tristian </a:t>
            </a:r>
            <a:r>
              <a:rPr lang="en-US" err="1"/>
              <a:t>Belardo</a:t>
            </a:r>
            <a:endParaRPr lang="en-US"/>
          </a:p>
        </p:txBody>
      </p:sp>
      <p:sp>
        <p:nvSpPr>
          <p:cNvPr id="13" name="Rounded Rectangle 12">
            <a:extLst>
              <a:ext uri="{FF2B5EF4-FFF2-40B4-BE49-F238E27FC236}">
                <a16:creationId xmlns:a16="http://schemas.microsoft.com/office/drawing/2014/main" id="{5452A0DA-BB7B-BFC9-0435-523EABAFC952}"/>
              </a:ext>
            </a:extLst>
          </p:cNvPr>
          <p:cNvSpPr/>
          <p:nvPr/>
        </p:nvSpPr>
        <p:spPr>
          <a:xfrm>
            <a:off x="457200" y="2833360"/>
            <a:ext cx="2846011" cy="1758853"/>
          </a:xfrm>
          <a:prstGeom prst="roundRect">
            <a:avLst/>
          </a:prstGeom>
          <a:solidFill>
            <a:schemeClr val="accent1"/>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Control</a:t>
            </a:r>
          </a:p>
        </p:txBody>
      </p:sp>
      <p:sp>
        <p:nvSpPr>
          <p:cNvPr id="9" name="Rounded Rectangle 8">
            <a:extLst>
              <a:ext uri="{FF2B5EF4-FFF2-40B4-BE49-F238E27FC236}">
                <a16:creationId xmlns:a16="http://schemas.microsoft.com/office/drawing/2014/main" id="{39ED259E-4613-D1B2-BE56-2EA6345C5446}"/>
              </a:ext>
            </a:extLst>
          </p:cNvPr>
          <p:cNvSpPr/>
          <p:nvPr/>
        </p:nvSpPr>
        <p:spPr>
          <a:xfrm>
            <a:off x="6034950" y="1809907"/>
            <a:ext cx="3484093" cy="746085"/>
          </a:xfrm>
          <a:prstGeom prst="roundRect">
            <a:avLst/>
          </a:prstGeom>
          <a:solidFill>
            <a:schemeClr val="tx2"/>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Actuates upon User Input</a:t>
            </a:r>
          </a:p>
        </p:txBody>
      </p:sp>
      <p:sp>
        <p:nvSpPr>
          <p:cNvPr id="11" name="Rounded Rectangle 10">
            <a:extLst>
              <a:ext uri="{FF2B5EF4-FFF2-40B4-BE49-F238E27FC236}">
                <a16:creationId xmlns:a16="http://schemas.microsoft.com/office/drawing/2014/main" id="{17852F46-C632-ED75-7143-9FA5308D86F1}"/>
              </a:ext>
            </a:extLst>
          </p:cNvPr>
          <p:cNvSpPr/>
          <p:nvPr/>
        </p:nvSpPr>
        <p:spPr>
          <a:xfrm>
            <a:off x="6034950" y="2782405"/>
            <a:ext cx="3484093" cy="746085"/>
          </a:xfrm>
          <a:prstGeom prst="roundRect">
            <a:avLst/>
          </a:prstGeom>
          <a:solidFill>
            <a:schemeClr val="tx2"/>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Receives Sensor Information</a:t>
            </a:r>
          </a:p>
        </p:txBody>
      </p:sp>
      <p:sp>
        <p:nvSpPr>
          <p:cNvPr id="14" name="Rounded Rectangle 13">
            <a:extLst>
              <a:ext uri="{FF2B5EF4-FFF2-40B4-BE49-F238E27FC236}">
                <a16:creationId xmlns:a16="http://schemas.microsoft.com/office/drawing/2014/main" id="{2022B90A-C8E0-040C-6D9A-F14B63D1C392}"/>
              </a:ext>
            </a:extLst>
          </p:cNvPr>
          <p:cNvSpPr/>
          <p:nvPr/>
        </p:nvSpPr>
        <p:spPr>
          <a:xfrm>
            <a:off x="6034950" y="4941174"/>
            <a:ext cx="3484093" cy="746085"/>
          </a:xfrm>
          <a:prstGeom prst="roundRect">
            <a:avLst/>
          </a:prstGeom>
          <a:solidFill>
            <a:schemeClr val="tx2"/>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Stops upon Completion</a:t>
            </a:r>
          </a:p>
        </p:txBody>
      </p:sp>
      <p:sp>
        <p:nvSpPr>
          <p:cNvPr id="15" name="Rounded Rectangle 14">
            <a:extLst>
              <a:ext uri="{FF2B5EF4-FFF2-40B4-BE49-F238E27FC236}">
                <a16:creationId xmlns:a16="http://schemas.microsoft.com/office/drawing/2014/main" id="{C654E8EE-8907-F6B8-91BD-8F7D6FABCA4C}"/>
              </a:ext>
            </a:extLst>
          </p:cNvPr>
          <p:cNvSpPr/>
          <p:nvPr/>
        </p:nvSpPr>
        <p:spPr>
          <a:xfrm>
            <a:off x="6034950" y="3857572"/>
            <a:ext cx="3484089" cy="896457"/>
          </a:xfrm>
          <a:prstGeom prst="roundRect">
            <a:avLst/>
          </a:prstGeom>
          <a:solidFill>
            <a:schemeClr val="tx2"/>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Halts in Response or Human Override</a:t>
            </a:r>
          </a:p>
        </p:txBody>
      </p:sp>
      <p:cxnSp>
        <p:nvCxnSpPr>
          <p:cNvPr id="19" name="Straight Connector 18">
            <a:extLst>
              <a:ext uri="{FF2B5EF4-FFF2-40B4-BE49-F238E27FC236}">
                <a16:creationId xmlns:a16="http://schemas.microsoft.com/office/drawing/2014/main" id="{22BC5658-9AB0-228D-695A-B37AC5B5E7EE}"/>
              </a:ext>
            </a:extLst>
          </p:cNvPr>
          <p:cNvCxnSpPr/>
          <p:nvPr/>
        </p:nvCxnSpPr>
        <p:spPr>
          <a:xfrm flipV="1">
            <a:off x="5523828" y="2162316"/>
            <a:ext cx="0" cy="1545336"/>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6B6776C-4495-3F90-D84E-D2C7D9243C2C}"/>
              </a:ext>
            </a:extLst>
          </p:cNvPr>
          <p:cNvCxnSpPr>
            <a:cxnSpLocks/>
          </p:cNvCxnSpPr>
          <p:nvPr/>
        </p:nvCxnSpPr>
        <p:spPr>
          <a:xfrm flipV="1">
            <a:off x="5523828" y="3707652"/>
            <a:ext cx="0" cy="1627632"/>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578739A-9336-4D20-A480-C5C7DA7730FF}"/>
              </a:ext>
            </a:extLst>
          </p:cNvPr>
          <p:cNvCxnSpPr>
            <a:endCxn id="9" idx="1"/>
          </p:cNvCxnSpPr>
          <p:nvPr/>
        </p:nvCxnSpPr>
        <p:spPr>
          <a:xfrm>
            <a:off x="5523828" y="2182949"/>
            <a:ext cx="511122" cy="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EAC0CD2-432C-D3A0-59A5-2AF095701E9A}"/>
              </a:ext>
            </a:extLst>
          </p:cNvPr>
          <p:cNvCxnSpPr/>
          <p:nvPr/>
        </p:nvCxnSpPr>
        <p:spPr>
          <a:xfrm>
            <a:off x="5523828" y="3150347"/>
            <a:ext cx="511122" cy="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CB49DCB-37EB-BC54-21A3-096FCEED63A4}"/>
              </a:ext>
            </a:extLst>
          </p:cNvPr>
          <p:cNvCxnSpPr/>
          <p:nvPr/>
        </p:nvCxnSpPr>
        <p:spPr>
          <a:xfrm>
            <a:off x="5523828" y="4305801"/>
            <a:ext cx="511122" cy="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AD47A81-EBB5-DFF6-7EDB-2586BF5373E5}"/>
              </a:ext>
            </a:extLst>
          </p:cNvPr>
          <p:cNvCxnSpPr>
            <a:cxnSpLocks/>
            <a:endCxn id="14" idx="1"/>
          </p:cNvCxnSpPr>
          <p:nvPr/>
        </p:nvCxnSpPr>
        <p:spPr>
          <a:xfrm>
            <a:off x="5523828" y="5314217"/>
            <a:ext cx="511122"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F9FBD6F-A96D-AA8F-8D71-FE43C4F4E6F9}"/>
              </a:ext>
            </a:extLst>
          </p:cNvPr>
          <p:cNvCxnSpPr>
            <a:cxnSpLocks/>
            <a:stCxn id="13" idx="3"/>
          </p:cNvCxnSpPr>
          <p:nvPr/>
        </p:nvCxnSpPr>
        <p:spPr>
          <a:xfrm>
            <a:off x="3303211" y="3712787"/>
            <a:ext cx="222061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801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70E81-B23C-1BD4-662C-D191475D44E8}"/>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BE536C5E-DA89-4AEB-1D00-FE24773566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8F464C-8BC8-9093-D284-58E1BEA60702}"/>
              </a:ext>
            </a:extLst>
          </p:cNvPr>
          <p:cNvSpPr>
            <a:spLocks noGrp="1"/>
          </p:cNvSpPr>
          <p:nvPr>
            <p:ph type="sldNum" sz="quarter" idx="12"/>
          </p:nvPr>
        </p:nvSpPr>
        <p:spPr/>
        <p:txBody>
          <a:bodyPr/>
          <a:lstStyle/>
          <a:p>
            <a:fld id="{A5AEF524-62EC-C340-82A1-9F47B6C43E55}" type="slidenum">
              <a:rPr lang="en-US" smtClean="0"/>
              <a:t>25</a:t>
            </a:fld>
            <a:endParaRPr lang="en-US"/>
          </a:p>
        </p:txBody>
      </p:sp>
      <p:sp>
        <p:nvSpPr>
          <p:cNvPr id="5" name="Title 4">
            <a:extLst>
              <a:ext uri="{FF2B5EF4-FFF2-40B4-BE49-F238E27FC236}">
                <a16:creationId xmlns:a16="http://schemas.microsoft.com/office/drawing/2014/main" id="{D294A9DC-8F8E-321E-82C5-B5F4B54BDFA9}"/>
              </a:ext>
            </a:extLst>
          </p:cNvPr>
          <p:cNvSpPr>
            <a:spLocks noGrp="1"/>
          </p:cNvSpPr>
          <p:nvPr>
            <p:ph type="title"/>
          </p:nvPr>
        </p:nvSpPr>
        <p:spPr/>
        <p:txBody>
          <a:bodyPr/>
          <a:lstStyle/>
          <a:p>
            <a:r>
              <a:rPr lang="en-US"/>
              <a:t>Functional Decomposition</a:t>
            </a:r>
          </a:p>
        </p:txBody>
      </p:sp>
      <p:sp>
        <p:nvSpPr>
          <p:cNvPr id="6" name="Text Placeholder 5">
            <a:extLst>
              <a:ext uri="{FF2B5EF4-FFF2-40B4-BE49-F238E27FC236}">
                <a16:creationId xmlns:a16="http://schemas.microsoft.com/office/drawing/2014/main" id="{CA01ED39-9DC9-4576-F992-CBF6EB25E11A}"/>
              </a:ext>
            </a:extLst>
          </p:cNvPr>
          <p:cNvSpPr>
            <a:spLocks noGrp="1"/>
          </p:cNvSpPr>
          <p:nvPr>
            <p:ph type="body" sz="quarter" idx="13"/>
          </p:nvPr>
        </p:nvSpPr>
        <p:spPr/>
        <p:txBody>
          <a:bodyPr/>
          <a:lstStyle/>
          <a:p>
            <a:r>
              <a:rPr lang="en-US"/>
              <a:t>Tristian </a:t>
            </a:r>
            <a:r>
              <a:rPr lang="en-US" err="1"/>
              <a:t>Belardo</a:t>
            </a:r>
            <a:endParaRPr lang="en-US"/>
          </a:p>
        </p:txBody>
      </p:sp>
      <p:sp>
        <p:nvSpPr>
          <p:cNvPr id="8" name="Rounded Rectangle 7">
            <a:extLst>
              <a:ext uri="{FF2B5EF4-FFF2-40B4-BE49-F238E27FC236}">
                <a16:creationId xmlns:a16="http://schemas.microsoft.com/office/drawing/2014/main" id="{76229857-F884-7D0F-04E1-6C68FA36C408}"/>
              </a:ext>
            </a:extLst>
          </p:cNvPr>
          <p:cNvSpPr/>
          <p:nvPr/>
        </p:nvSpPr>
        <p:spPr>
          <a:xfrm>
            <a:off x="3718414" y="1660163"/>
            <a:ext cx="3160081" cy="1526146"/>
          </a:xfrm>
          <a:prstGeom prst="roundRect">
            <a:avLst/>
          </a:prstGeom>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Rockwell Automation</a:t>
            </a:r>
          </a:p>
          <a:p>
            <a:pPr algn="ctr"/>
            <a:r>
              <a:rPr lang="en-US" sz="2400"/>
              <a:t>Manufacturing for STEM Engagement</a:t>
            </a:r>
          </a:p>
        </p:txBody>
      </p:sp>
      <p:sp>
        <p:nvSpPr>
          <p:cNvPr id="13" name="Rounded Rectangle 12">
            <a:extLst>
              <a:ext uri="{FF2B5EF4-FFF2-40B4-BE49-F238E27FC236}">
                <a16:creationId xmlns:a16="http://schemas.microsoft.com/office/drawing/2014/main" id="{67E5DC11-25B6-CBEF-18D3-E7DEC3116481}"/>
              </a:ext>
            </a:extLst>
          </p:cNvPr>
          <p:cNvSpPr/>
          <p:nvPr/>
        </p:nvSpPr>
        <p:spPr>
          <a:xfrm>
            <a:off x="235317" y="3837906"/>
            <a:ext cx="2279132" cy="1408518"/>
          </a:xfrm>
          <a:prstGeom prst="roundRect">
            <a:avLst/>
          </a:prstGeom>
          <a:solidFill>
            <a:schemeClr val="tx2"/>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Manufacture</a:t>
            </a:r>
          </a:p>
        </p:txBody>
      </p:sp>
      <p:sp>
        <p:nvSpPr>
          <p:cNvPr id="14" name="Rounded Rectangle 13">
            <a:extLst>
              <a:ext uri="{FF2B5EF4-FFF2-40B4-BE49-F238E27FC236}">
                <a16:creationId xmlns:a16="http://schemas.microsoft.com/office/drawing/2014/main" id="{AEB51CF0-ED3C-6E9D-FDA8-EF23DAF1CA1B}"/>
              </a:ext>
            </a:extLst>
          </p:cNvPr>
          <p:cNvSpPr/>
          <p:nvPr/>
        </p:nvSpPr>
        <p:spPr>
          <a:xfrm>
            <a:off x="2760876" y="3837907"/>
            <a:ext cx="2279132" cy="1408518"/>
          </a:xfrm>
          <a:prstGeom prst="roundRect">
            <a:avLst/>
          </a:prstGeom>
          <a:solidFill>
            <a:schemeClr val="tx2"/>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Educate</a:t>
            </a:r>
          </a:p>
        </p:txBody>
      </p:sp>
      <p:sp>
        <p:nvSpPr>
          <p:cNvPr id="15" name="Rounded Rectangle 14">
            <a:extLst>
              <a:ext uri="{FF2B5EF4-FFF2-40B4-BE49-F238E27FC236}">
                <a16:creationId xmlns:a16="http://schemas.microsoft.com/office/drawing/2014/main" id="{3233D4CD-5F85-BF34-E051-E518C424FB98}"/>
              </a:ext>
            </a:extLst>
          </p:cNvPr>
          <p:cNvSpPr/>
          <p:nvPr/>
        </p:nvSpPr>
        <p:spPr>
          <a:xfrm>
            <a:off x="5532863" y="3837907"/>
            <a:ext cx="2279132" cy="1408518"/>
          </a:xfrm>
          <a:prstGeom prst="roundRect">
            <a:avLst/>
          </a:prstGeom>
          <a:solidFill>
            <a:schemeClr val="tx2"/>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Control</a:t>
            </a:r>
          </a:p>
        </p:txBody>
      </p:sp>
      <p:sp>
        <p:nvSpPr>
          <p:cNvPr id="16" name="Rounded Rectangle 15">
            <a:extLst>
              <a:ext uri="{FF2B5EF4-FFF2-40B4-BE49-F238E27FC236}">
                <a16:creationId xmlns:a16="http://schemas.microsoft.com/office/drawing/2014/main" id="{C48DA4B1-F536-A458-4D65-8B82D99B5B8F}"/>
              </a:ext>
            </a:extLst>
          </p:cNvPr>
          <p:cNvSpPr/>
          <p:nvPr/>
        </p:nvSpPr>
        <p:spPr>
          <a:xfrm>
            <a:off x="8060456" y="3837905"/>
            <a:ext cx="2279132" cy="1408518"/>
          </a:xfrm>
          <a:prstGeom prst="roundRect">
            <a:avLst/>
          </a:prstGeom>
          <a:solidFill>
            <a:schemeClr val="tx2"/>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Support</a:t>
            </a:r>
          </a:p>
        </p:txBody>
      </p:sp>
      <p:cxnSp>
        <p:nvCxnSpPr>
          <p:cNvPr id="27" name="Straight Connector 26">
            <a:extLst>
              <a:ext uri="{FF2B5EF4-FFF2-40B4-BE49-F238E27FC236}">
                <a16:creationId xmlns:a16="http://schemas.microsoft.com/office/drawing/2014/main" id="{34E2E5B9-92C7-8C9E-0E00-1BF7A1007CAB}"/>
              </a:ext>
            </a:extLst>
          </p:cNvPr>
          <p:cNvCxnSpPr>
            <a:cxnSpLocks/>
          </p:cNvCxnSpPr>
          <p:nvPr/>
        </p:nvCxnSpPr>
        <p:spPr>
          <a:xfrm>
            <a:off x="1352550" y="3428999"/>
            <a:ext cx="7891811" cy="0"/>
          </a:xfrm>
          <a:prstGeom prst="line">
            <a:avLst/>
          </a:prstGeom>
          <a:ln w="444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82DA85C-52D5-6565-C62E-CA4ECD251B71}"/>
              </a:ext>
            </a:extLst>
          </p:cNvPr>
          <p:cNvCxnSpPr>
            <a:endCxn id="13" idx="0"/>
          </p:cNvCxnSpPr>
          <p:nvPr/>
        </p:nvCxnSpPr>
        <p:spPr>
          <a:xfrm>
            <a:off x="1374883" y="3428999"/>
            <a:ext cx="0" cy="408907"/>
          </a:xfrm>
          <a:prstGeom prst="straightConnector1">
            <a:avLst/>
          </a:prstGeom>
          <a:ln w="444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18588FD-F5F9-5661-45C4-1D99A4152165}"/>
              </a:ext>
            </a:extLst>
          </p:cNvPr>
          <p:cNvCxnSpPr/>
          <p:nvPr/>
        </p:nvCxnSpPr>
        <p:spPr>
          <a:xfrm>
            <a:off x="9200022" y="3428998"/>
            <a:ext cx="0" cy="408907"/>
          </a:xfrm>
          <a:prstGeom prst="straightConnector1">
            <a:avLst/>
          </a:prstGeom>
          <a:ln w="444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2249AC7-0EF4-ED01-3F94-C62092345860}"/>
              </a:ext>
            </a:extLst>
          </p:cNvPr>
          <p:cNvCxnSpPr/>
          <p:nvPr/>
        </p:nvCxnSpPr>
        <p:spPr>
          <a:xfrm>
            <a:off x="6642312" y="3428998"/>
            <a:ext cx="0" cy="408907"/>
          </a:xfrm>
          <a:prstGeom prst="straightConnector1">
            <a:avLst/>
          </a:prstGeom>
          <a:ln w="444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E83A9B1-B173-50A6-E012-38C0D948A106}"/>
              </a:ext>
            </a:extLst>
          </p:cNvPr>
          <p:cNvCxnSpPr/>
          <p:nvPr/>
        </p:nvCxnSpPr>
        <p:spPr>
          <a:xfrm>
            <a:off x="3888837" y="3428997"/>
            <a:ext cx="0" cy="408907"/>
          </a:xfrm>
          <a:prstGeom prst="straightConnector1">
            <a:avLst/>
          </a:prstGeom>
          <a:ln w="444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B49E9AD-DBCB-7E53-C45B-8B119FBCB6A8}"/>
              </a:ext>
            </a:extLst>
          </p:cNvPr>
          <p:cNvCxnSpPr>
            <a:stCxn id="8" idx="2"/>
          </p:cNvCxnSpPr>
          <p:nvPr/>
        </p:nvCxnSpPr>
        <p:spPr>
          <a:xfrm flipH="1">
            <a:off x="5298454" y="3186309"/>
            <a:ext cx="1" cy="242688"/>
          </a:xfrm>
          <a:prstGeom prst="line">
            <a:avLst/>
          </a:prstGeom>
          <a:ln w="444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50277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500" fill="hold"/>
                                        <p:tgtEl>
                                          <p:spTgt spid="16"/>
                                        </p:tgtEl>
                                        <p:attrNameLst>
                                          <p:attrName>fillcolor</p:attrName>
                                        </p:attrNameLst>
                                      </p:cBhvr>
                                      <p:to>
                                        <a:schemeClr val="accent1"/>
                                      </p:to>
                                    </p:animClr>
                                    <p:set>
                                      <p:cBhvr>
                                        <p:cTn id="7" dur="500" fill="hold"/>
                                        <p:tgtEl>
                                          <p:spTgt spid="16"/>
                                        </p:tgtEl>
                                        <p:attrNameLst>
                                          <p:attrName>fill.type</p:attrName>
                                        </p:attrNameLst>
                                      </p:cBhvr>
                                      <p:to>
                                        <p:strVal val="solid"/>
                                      </p:to>
                                    </p:set>
                                    <p:set>
                                      <p:cBhvr>
                                        <p:cTn id="8" dur="5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A86B3-E9E0-C6A6-9B6C-C17D25912F5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2ADF6322-9E30-C5AB-38BE-BD0840C894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828CA2-9CF8-8993-BEE3-32CF9DA8D92F}"/>
              </a:ext>
            </a:extLst>
          </p:cNvPr>
          <p:cNvSpPr>
            <a:spLocks noGrp="1"/>
          </p:cNvSpPr>
          <p:nvPr>
            <p:ph type="sldNum" sz="quarter" idx="12"/>
          </p:nvPr>
        </p:nvSpPr>
        <p:spPr/>
        <p:txBody>
          <a:bodyPr/>
          <a:lstStyle/>
          <a:p>
            <a:fld id="{A5AEF524-62EC-C340-82A1-9F47B6C43E55}" type="slidenum">
              <a:rPr lang="en-US" smtClean="0"/>
              <a:t>26</a:t>
            </a:fld>
            <a:endParaRPr lang="en-US"/>
          </a:p>
        </p:txBody>
      </p:sp>
      <p:sp>
        <p:nvSpPr>
          <p:cNvPr id="5" name="Title 4">
            <a:extLst>
              <a:ext uri="{FF2B5EF4-FFF2-40B4-BE49-F238E27FC236}">
                <a16:creationId xmlns:a16="http://schemas.microsoft.com/office/drawing/2014/main" id="{89927200-1501-5047-4E47-758048269217}"/>
              </a:ext>
            </a:extLst>
          </p:cNvPr>
          <p:cNvSpPr>
            <a:spLocks noGrp="1"/>
          </p:cNvSpPr>
          <p:nvPr>
            <p:ph type="title"/>
          </p:nvPr>
        </p:nvSpPr>
        <p:spPr/>
        <p:txBody>
          <a:bodyPr/>
          <a:lstStyle/>
          <a:p>
            <a:r>
              <a:rPr lang="en-US"/>
              <a:t>Functional Decomposition</a:t>
            </a:r>
          </a:p>
        </p:txBody>
      </p:sp>
      <p:sp>
        <p:nvSpPr>
          <p:cNvPr id="6" name="Text Placeholder 5">
            <a:extLst>
              <a:ext uri="{FF2B5EF4-FFF2-40B4-BE49-F238E27FC236}">
                <a16:creationId xmlns:a16="http://schemas.microsoft.com/office/drawing/2014/main" id="{30D5B274-C662-BB71-4856-10A59DB37365}"/>
              </a:ext>
            </a:extLst>
          </p:cNvPr>
          <p:cNvSpPr>
            <a:spLocks noGrp="1"/>
          </p:cNvSpPr>
          <p:nvPr>
            <p:ph type="body" sz="quarter" idx="13"/>
          </p:nvPr>
        </p:nvSpPr>
        <p:spPr/>
        <p:txBody>
          <a:bodyPr/>
          <a:lstStyle/>
          <a:p>
            <a:r>
              <a:rPr lang="en-US"/>
              <a:t>Tristian </a:t>
            </a:r>
            <a:r>
              <a:rPr lang="en-US" err="1"/>
              <a:t>Belardo</a:t>
            </a:r>
            <a:endParaRPr lang="en-US"/>
          </a:p>
        </p:txBody>
      </p:sp>
      <p:sp>
        <p:nvSpPr>
          <p:cNvPr id="13" name="Rounded Rectangle 12">
            <a:extLst>
              <a:ext uri="{FF2B5EF4-FFF2-40B4-BE49-F238E27FC236}">
                <a16:creationId xmlns:a16="http://schemas.microsoft.com/office/drawing/2014/main" id="{82DAC7DF-7674-79E6-6423-C0BD5885D53C}"/>
              </a:ext>
            </a:extLst>
          </p:cNvPr>
          <p:cNvSpPr/>
          <p:nvPr/>
        </p:nvSpPr>
        <p:spPr>
          <a:xfrm>
            <a:off x="457200" y="2833360"/>
            <a:ext cx="2846011" cy="1758853"/>
          </a:xfrm>
          <a:prstGeom prst="roundRect">
            <a:avLst/>
          </a:prstGeom>
          <a:solidFill>
            <a:schemeClr val="accent1"/>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Support</a:t>
            </a:r>
          </a:p>
        </p:txBody>
      </p:sp>
      <p:sp>
        <p:nvSpPr>
          <p:cNvPr id="2" name="Rounded Rectangle 1">
            <a:extLst>
              <a:ext uri="{FF2B5EF4-FFF2-40B4-BE49-F238E27FC236}">
                <a16:creationId xmlns:a16="http://schemas.microsoft.com/office/drawing/2014/main" id="{BCDA7077-7A0D-379A-DDCB-116209F5F72F}"/>
              </a:ext>
            </a:extLst>
          </p:cNvPr>
          <p:cNvSpPr/>
          <p:nvPr/>
        </p:nvSpPr>
        <p:spPr>
          <a:xfrm>
            <a:off x="6095997" y="3177723"/>
            <a:ext cx="3484095" cy="1088572"/>
          </a:xfrm>
          <a:prstGeom prst="roundRect">
            <a:avLst/>
          </a:prstGeom>
          <a:solidFill>
            <a:schemeClr val="tx2"/>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Aligns Materials Accurately</a:t>
            </a:r>
          </a:p>
        </p:txBody>
      </p:sp>
      <p:sp>
        <p:nvSpPr>
          <p:cNvPr id="7" name="Rounded Rectangle 6">
            <a:extLst>
              <a:ext uri="{FF2B5EF4-FFF2-40B4-BE49-F238E27FC236}">
                <a16:creationId xmlns:a16="http://schemas.microsoft.com/office/drawing/2014/main" id="{8BDEF902-A130-9FBD-A81B-5FAE125709FB}"/>
              </a:ext>
            </a:extLst>
          </p:cNvPr>
          <p:cNvSpPr/>
          <p:nvPr/>
        </p:nvSpPr>
        <p:spPr>
          <a:xfrm>
            <a:off x="6095997" y="4439175"/>
            <a:ext cx="3484094" cy="1088572"/>
          </a:xfrm>
          <a:prstGeom prst="roundRect">
            <a:avLst/>
          </a:prstGeom>
          <a:solidFill>
            <a:schemeClr val="tx2"/>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Assembles with Ease</a:t>
            </a:r>
          </a:p>
        </p:txBody>
      </p:sp>
      <p:sp>
        <p:nvSpPr>
          <p:cNvPr id="9" name="Rounded Rectangle 8">
            <a:extLst>
              <a:ext uri="{FF2B5EF4-FFF2-40B4-BE49-F238E27FC236}">
                <a16:creationId xmlns:a16="http://schemas.microsoft.com/office/drawing/2014/main" id="{F9D0223A-DD2D-9DFA-5968-643781A443AD}"/>
              </a:ext>
            </a:extLst>
          </p:cNvPr>
          <p:cNvSpPr/>
          <p:nvPr/>
        </p:nvSpPr>
        <p:spPr>
          <a:xfrm>
            <a:off x="6095996" y="1916271"/>
            <a:ext cx="3484095" cy="1088572"/>
          </a:xfrm>
          <a:prstGeom prst="roundRect">
            <a:avLst/>
          </a:prstGeom>
          <a:solidFill>
            <a:schemeClr val="tx2"/>
          </a:solidFill>
          <a:ln w="12700">
            <a:solidFill>
              <a:srgbClr val="EE7624"/>
            </a:solidFill>
          </a:ln>
          <a:effectLst>
            <a:outerShdw blurRad="185270" dist="50800" dir="3199197" sx="1000" sy="1000" algn="ctr" rotWithShape="0">
              <a:srgbClr val="000000">
                <a:alpha val="59132"/>
              </a:srgbClr>
            </a:outerShdw>
            <a:reflection stA="45000"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Maintains Rigidity</a:t>
            </a:r>
          </a:p>
        </p:txBody>
      </p:sp>
      <p:cxnSp>
        <p:nvCxnSpPr>
          <p:cNvPr id="34" name="Straight Arrow Connector 33">
            <a:extLst>
              <a:ext uri="{FF2B5EF4-FFF2-40B4-BE49-F238E27FC236}">
                <a16:creationId xmlns:a16="http://schemas.microsoft.com/office/drawing/2014/main" id="{51E01048-D79F-EF8A-D70D-BF048FCA6C27}"/>
              </a:ext>
            </a:extLst>
          </p:cNvPr>
          <p:cNvCxnSpPr>
            <a:cxnSpLocks/>
            <a:stCxn id="13" idx="3"/>
            <a:endCxn id="2" idx="1"/>
          </p:cNvCxnSpPr>
          <p:nvPr/>
        </p:nvCxnSpPr>
        <p:spPr>
          <a:xfrm>
            <a:off x="3303211" y="3712787"/>
            <a:ext cx="2792786" cy="9222"/>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5A311E2-4528-29A0-6FCF-4981B7ED0051}"/>
              </a:ext>
            </a:extLst>
          </p:cNvPr>
          <p:cNvCxnSpPr>
            <a:cxnSpLocks/>
          </p:cNvCxnSpPr>
          <p:nvPr/>
        </p:nvCxnSpPr>
        <p:spPr>
          <a:xfrm>
            <a:off x="5307320" y="4983461"/>
            <a:ext cx="786384"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6C6C93C-3519-3230-D912-B5AE43E7A970}"/>
              </a:ext>
            </a:extLst>
          </p:cNvPr>
          <p:cNvCxnSpPr>
            <a:cxnSpLocks/>
          </p:cNvCxnSpPr>
          <p:nvPr/>
        </p:nvCxnSpPr>
        <p:spPr>
          <a:xfrm>
            <a:off x="5307321" y="2457861"/>
            <a:ext cx="786384"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73F3A00-77B4-8F02-E999-38B68AA6DE11}"/>
              </a:ext>
            </a:extLst>
          </p:cNvPr>
          <p:cNvCxnSpPr/>
          <p:nvPr/>
        </p:nvCxnSpPr>
        <p:spPr>
          <a:xfrm flipV="1">
            <a:off x="5326373" y="2457861"/>
            <a:ext cx="0" cy="126280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AAD953C-787B-5157-AEAF-993551193DA5}"/>
              </a:ext>
            </a:extLst>
          </p:cNvPr>
          <p:cNvCxnSpPr/>
          <p:nvPr/>
        </p:nvCxnSpPr>
        <p:spPr>
          <a:xfrm flipV="1">
            <a:off x="5326265" y="3720661"/>
            <a:ext cx="0" cy="126280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1165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10"/>
                                        <p:tgtEl>
                                          <p:spTgt spid="45"/>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
                                        <p:tgtEl>
                                          <p:spTgt spid="38"/>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1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
                                        <p:tgtEl>
                                          <p:spTgt spid="4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669643D-1610-BCE7-57E7-702EA69130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385C44-78B7-9AE2-DAD7-4EF350105AB0}"/>
              </a:ext>
            </a:extLst>
          </p:cNvPr>
          <p:cNvSpPr>
            <a:spLocks noGrp="1"/>
          </p:cNvSpPr>
          <p:nvPr>
            <p:ph type="sldNum" sz="quarter" idx="12"/>
          </p:nvPr>
        </p:nvSpPr>
        <p:spPr/>
        <p:txBody>
          <a:bodyPr/>
          <a:lstStyle/>
          <a:p>
            <a:fld id="{A5AEF524-62EC-C340-82A1-9F47B6C43E55}" type="slidenum">
              <a:rPr lang="en-US" smtClean="0"/>
              <a:t>27</a:t>
            </a:fld>
            <a:endParaRPr lang="en-US"/>
          </a:p>
        </p:txBody>
      </p:sp>
      <p:sp>
        <p:nvSpPr>
          <p:cNvPr id="5" name="Title 4">
            <a:extLst>
              <a:ext uri="{FF2B5EF4-FFF2-40B4-BE49-F238E27FC236}">
                <a16:creationId xmlns:a16="http://schemas.microsoft.com/office/drawing/2014/main" id="{810AE541-ABAF-8504-C762-920245D8E779}"/>
              </a:ext>
            </a:extLst>
          </p:cNvPr>
          <p:cNvSpPr>
            <a:spLocks noGrp="1"/>
          </p:cNvSpPr>
          <p:nvPr>
            <p:ph type="title"/>
          </p:nvPr>
        </p:nvSpPr>
        <p:spPr/>
        <p:txBody>
          <a:bodyPr/>
          <a:lstStyle/>
          <a:p>
            <a:r>
              <a:rPr lang="en-US"/>
              <a:t>Future Work</a:t>
            </a:r>
          </a:p>
        </p:txBody>
      </p:sp>
      <p:sp>
        <p:nvSpPr>
          <p:cNvPr id="6" name="Text Placeholder 5">
            <a:extLst>
              <a:ext uri="{FF2B5EF4-FFF2-40B4-BE49-F238E27FC236}">
                <a16:creationId xmlns:a16="http://schemas.microsoft.com/office/drawing/2014/main" id="{0CA16CE9-385C-D676-83AB-257433B5B173}"/>
              </a:ext>
            </a:extLst>
          </p:cNvPr>
          <p:cNvSpPr>
            <a:spLocks noGrp="1"/>
          </p:cNvSpPr>
          <p:nvPr>
            <p:ph type="body" sz="quarter" idx="13"/>
          </p:nvPr>
        </p:nvSpPr>
        <p:spPr/>
        <p:txBody>
          <a:bodyPr/>
          <a:lstStyle/>
          <a:p>
            <a:r>
              <a:rPr lang="en-US"/>
              <a:t>Tristian Belardo</a:t>
            </a:r>
          </a:p>
        </p:txBody>
      </p:sp>
      <p:graphicFrame>
        <p:nvGraphicFramePr>
          <p:cNvPr id="7" name="Diagram 6">
            <a:extLst>
              <a:ext uri="{FF2B5EF4-FFF2-40B4-BE49-F238E27FC236}">
                <a16:creationId xmlns:a16="http://schemas.microsoft.com/office/drawing/2014/main" id="{8377092F-C3DF-0961-6F4B-1DD87BE286DA}"/>
              </a:ext>
            </a:extLst>
          </p:cNvPr>
          <p:cNvGraphicFramePr/>
          <p:nvPr>
            <p:extLst>
              <p:ext uri="{D42A27DB-BD31-4B8C-83A1-F6EECF244321}">
                <p14:modId xmlns:p14="http://schemas.microsoft.com/office/powerpoint/2010/main" val="894165953"/>
              </p:ext>
            </p:extLst>
          </p:nvPr>
        </p:nvGraphicFramePr>
        <p:xfrm>
          <a:off x="916711" y="468206"/>
          <a:ext cx="9111544" cy="5932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300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graphicEl>
                                              <a:dgm id="{2AD97C57-12A5-49E8-85EF-0740FA595812}"/>
                                            </p:graphicEl>
                                          </p:spTgt>
                                        </p:tgtEl>
                                        <p:attrNameLst>
                                          <p:attrName>style.visibility</p:attrName>
                                        </p:attrNameLst>
                                      </p:cBhvr>
                                      <p:to>
                                        <p:strVal val="visible"/>
                                      </p:to>
                                    </p:set>
                                    <p:animEffect transition="in" filter="wipe(left)">
                                      <p:cBhvr>
                                        <p:cTn id="7" dur="500"/>
                                        <p:tgtEl>
                                          <p:spTgt spid="7">
                                            <p:graphicEl>
                                              <a:dgm id="{2AD97C57-12A5-49E8-85EF-0740FA595812}"/>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graphicEl>
                                              <a:dgm id="{215B7E1F-BD6F-4EE1-BEAB-9271B146A586}"/>
                                            </p:graphicEl>
                                          </p:spTgt>
                                        </p:tgtEl>
                                        <p:attrNameLst>
                                          <p:attrName>style.visibility</p:attrName>
                                        </p:attrNameLst>
                                      </p:cBhvr>
                                      <p:to>
                                        <p:strVal val="visible"/>
                                      </p:to>
                                    </p:set>
                                    <p:animEffect transition="in" filter="wipe(left)">
                                      <p:cBhvr>
                                        <p:cTn id="10" dur="500"/>
                                        <p:tgtEl>
                                          <p:spTgt spid="7">
                                            <p:graphicEl>
                                              <a:dgm id="{215B7E1F-BD6F-4EE1-BEAB-9271B146A586}"/>
                                            </p:graphicEl>
                                          </p:spTgt>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7">
                                            <p:graphicEl>
                                              <a:dgm id="{FFBF2E5A-AA79-478F-933A-7674967F6873}"/>
                                            </p:graphicEl>
                                          </p:spTgt>
                                        </p:tgtEl>
                                        <p:attrNameLst>
                                          <p:attrName>style.visibility</p:attrName>
                                        </p:attrNameLst>
                                      </p:cBhvr>
                                      <p:to>
                                        <p:strVal val="visible"/>
                                      </p:to>
                                    </p:set>
                                    <p:animEffect transition="in" filter="wipe(left)">
                                      <p:cBhvr>
                                        <p:cTn id="13" dur="500"/>
                                        <p:tgtEl>
                                          <p:spTgt spid="7">
                                            <p:graphicEl>
                                              <a:dgm id="{FFBF2E5A-AA79-478F-933A-7674967F6873}"/>
                                            </p:graphicEl>
                                          </p:spTgt>
                                        </p:tgtEl>
                                      </p:cBhvr>
                                    </p:animEffect>
                                  </p:childTnLst>
                                </p:cTn>
                              </p:par>
                              <p:par>
                                <p:cTn id="14" presetID="22" presetClass="entr" presetSubtype="8" fill="hold" grpId="0" nodeType="withEffect">
                                  <p:stCondLst>
                                    <p:cond delay="500"/>
                                  </p:stCondLst>
                                  <p:childTnLst>
                                    <p:set>
                                      <p:cBhvr>
                                        <p:cTn id="15" dur="1" fill="hold">
                                          <p:stCondLst>
                                            <p:cond delay="0"/>
                                          </p:stCondLst>
                                        </p:cTn>
                                        <p:tgtEl>
                                          <p:spTgt spid="7">
                                            <p:graphicEl>
                                              <a:dgm id="{97513259-7CF7-4139-8261-80C9D9FFFEB6}"/>
                                            </p:graphicEl>
                                          </p:spTgt>
                                        </p:tgtEl>
                                        <p:attrNameLst>
                                          <p:attrName>style.visibility</p:attrName>
                                        </p:attrNameLst>
                                      </p:cBhvr>
                                      <p:to>
                                        <p:strVal val="visible"/>
                                      </p:to>
                                    </p:set>
                                    <p:animEffect transition="in" filter="wipe(left)">
                                      <p:cBhvr>
                                        <p:cTn id="16" dur="500"/>
                                        <p:tgtEl>
                                          <p:spTgt spid="7">
                                            <p:graphicEl>
                                              <a:dgm id="{97513259-7CF7-4139-8261-80C9D9FFFEB6}"/>
                                            </p:graphicEl>
                                          </p:spTgt>
                                        </p:tgtEl>
                                      </p:cBhvr>
                                    </p:animEffect>
                                  </p:childTnLst>
                                </p:cTn>
                              </p:par>
                              <p:par>
                                <p:cTn id="17" presetID="22" presetClass="entr" presetSubtype="8" fill="hold" grpId="0" nodeType="withEffect">
                                  <p:stCondLst>
                                    <p:cond delay="800"/>
                                  </p:stCondLst>
                                  <p:childTnLst>
                                    <p:set>
                                      <p:cBhvr>
                                        <p:cTn id="18" dur="1" fill="hold">
                                          <p:stCondLst>
                                            <p:cond delay="0"/>
                                          </p:stCondLst>
                                        </p:cTn>
                                        <p:tgtEl>
                                          <p:spTgt spid="7">
                                            <p:graphicEl>
                                              <a:dgm id="{A08CF825-CD7A-479B-8B0D-253760837F70}"/>
                                            </p:graphicEl>
                                          </p:spTgt>
                                        </p:tgtEl>
                                        <p:attrNameLst>
                                          <p:attrName>style.visibility</p:attrName>
                                        </p:attrNameLst>
                                      </p:cBhvr>
                                      <p:to>
                                        <p:strVal val="visible"/>
                                      </p:to>
                                    </p:set>
                                    <p:animEffect transition="in" filter="wipe(left)">
                                      <p:cBhvr>
                                        <p:cTn id="19" dur="500"/>
                                        <p:tgtEl>
                                          <p:spTgt spid="7">
                                            <p:graphicEl>
                                              <a:dgm id="{A08CF825-CD7A-479B-8B0D-253760837F70}"/>
                                            </p:graphicEl>
                                          </p:spTgt>
                                        </p:tgtEl>
                                      </p:cBhvr>
                                    </p:animEffect>
                                  </p:childTnLst>
                                </p:cTn>
                              </p:par>
                              <p:par>
                                <p:cTn id="20" presetID="22" presetClass="entr" presetSubtype="8" fill="hold" grpId="0" nodeType="withEffect">
                                  <p:stCondLst>
                                    <p:cond delay="800"/>
                                  </p:stCondLst>
                                  <p:childTnLst>
                                    <p:set>
                                      <p:cBhvr>
                                        <p:cTn id="21" dur="1" fill="hold">
                                          <p:stCondLst>
                                            <p:cond delay="0"/>
                                          </p:stCondLst>
                                        </p:cTn>
                                        <p:tgtEl>
                                          <p:spTgt spid="7">
                                            <p:graphicEl>
                                              <a:dgm id="{4D5BAAF0-1A75-45CE-BE93-7812C7F80BFA}"/>
                                            </p:graphicEl>
                                          </p:spTgt>
                                        </p:tgtEl>
                                        <p:attrNameLst>
                                          <p:attrName>style.visibility</p:attrName>
                                        </p:attrNameLst>
                                      </p:cBhvr>
                                      <p:to>
                                        <p:strVal val="visible"/>
                                      </p:to>
                                    </p:set>
                                    <p:animEffect transition="in" filter="wipe(left)">
                                      <p:cBhvr>
                                        <p:cTn id="22" dur="500"/>
                                        <p:tgtEl>
                                          <p:spTgt spid="7">
                                            <p:graphicEl>
                                              <a:dgm id="{4D5BAAF0-1A75-45CE-BE93-7812C7F80BF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CC86CD4-D502-919C-1220-B7F3C18923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C648A4-9EC3-D889-BE53-FDFBFFF146AE}"/>
              </a:ext>
            </a:extLst>
          </p:cNvPr>
          <p:cNvSpPr>
            <a:spLocks noGrp="1"/>
          </p:cNvSpPr>
          <p:nvPr>
            <p:ph type="sldNum" sz="quarter" idx="12"/>
          </p:nvPr>
        </p:nvSpPr>
        <p:spPr/>
        <p:txBody>
          <a:bodyPr/>
          <a:lstStyle/>
          <a:p>
            <a:fld id="{A5AEF524-62EC-C340-82A1-9F47B6C43E55}" type="slidenum">
              <a:rPr lang="en-US" smtClean="0"/>
              <a:t>28</a:t>
            </a:fld>
            <a:endParaRPr lang="en-US"/>
          </a:p>
        </p:txBody>
      </p:sp>
      <p:sp>
        <p:nvSpPr>
          <p:cNvPr id="5" name="Title 4">
            <a:extLst>
              <a:ext uri="{FF2B5EF4-FFF2-40B4-BE49-F238E27FC236}">
                <a16:creationId xmlns:a16="http://schemas.microsoft.com/office/drawing/2014/main" id="{34258B9D-B0BF-0210-B3D0-B4BB9B857D4A}"/>
              </a:ext>
            </a:extLst>
          </p:cNvPr>
          <p:cNvSpPr>
            <a:spLocks noGrp="1"/>
          </p:cNvSpPr>
          <p:nvPr>
            <p:ph type="title"/>
          </p:nvPr>
        </p:nvSpPr>
        <p:spPr/>
        <p:txBody>
          <a:bodyPr/>
          <a:lstStyle/>
          <a:p>
            <a:r>
              <a:rPr lang="en-US"/>
              <a:t>References</a:t>
            </a:r>
          </a:p>
        </p:txBody>
      </p:sp>
      <p:sp>
        <p:nvSpPr>
          <p:cNvPr id="6" name="Text Placeholder 5">
            <a:extLst>
              <a:ext uri="{FF2B5EF4-FFF2-40B4-BE49-F238E27FC236}">
                <a16:creationId xmlns:a16="http://schemas.microsoft.com/office/drawing/2014/main" id="{BB892AA0-2CE0-33C7-BEFB-9683CA2DB018}"/>
              </a:ext>
            </a:extLst>
          </p:cNvPr>
          <p:cNvSpPr>
            <a:spLocks noGrp="1"/>
          </p:cNvSpPr>
          <p:nvPr>
            <p:ph type="body" sz="quarter" idx="13"/>
          </p:nvPr>
        </p:nvSpPr>
        <p:spPr/>
        <p:txBody>
          <a:bodyPr/>
          <a:lstStyle/>
          <a:p>
            <a:endParaRPr lang="en-US"/>
          </a:p>
        </p:txBody>
      </p:sp>
      <p:sp>
        <p:nvSpPr>
          <p:cNvPr id="9" name="Content Placeholder 8">
            <a:extLst>
              <a:ext uri="{FF2B5EF4-FFF2-40B4-BE49-F238E27FC236}">
                <a16:creationId xmlns:a16="http://schemas.microsoft.com/office/drawing/2014/main" id="{A4861C26-6C6B-7D38-1A44-F624FD00A82F}"/>
              </a:ext>
            </a:extLst>
          </p:cNvPr>
          <p:cNvSpPr>
            <a:spLocks noGrp="1"/>
          </p:cNvSpPr>
          <p:nvPr>
            <p:ph idx="1"/>
          </p:nvPr>
        </p:nvSpPr>
        <p:spPr/>
        <p:txBody>
          <a:bodyPr/>
          <a:lstStyle/>
          <a:p>
            <a:r>
              <a:rPr lang="en-US">
                <a:hlinkClick r:id="rId2"/>
              </a:rPr>
              <a:t>Smart Manufacturing Industrial Automation | Rockwell Automation | US</a:t>
            </a:r>
            <a:endParaRPr lang="en-US"/>
          </a:p>
          <a:p>
            <a:r>
              <a:rPr lang="en-US">
                <a:hlinkClick r:id="rId3"/>
              </a:rPr>
              <a:t>Types of Manufacturing Processes: A Detailed Guide (deskera.com)</a:t>
            </a:r>
            <a:endParaRPr lang="en-US"/>
          </a:p>
          <a:p>
            <a:r>
              <a:rPr lang="en-US">
                <a:hlinkClick r:id="rId4"/>
              </a:rPr>
              <a:t>https://mx.pinterest.com/pin/711005859956621471/</a:t>
            </a:r>
            <a:endParaRPr lang="en-US"/>
          </a:p>
          <a:p>
            <a:endParaRPr lang="en-US"/>
          </a:p>
          <a:p>
            <a:endParaRPr lang="en-US"/>
          </a:p>
        </p:txBody>
      </p:sp>
    </p:spTree>
    <p:extLst>
      <p:ext uri="{BB962C8B-B14F-4D97-AF65-F5344CB8AC3E}">
        <p14:creationId xmlns:p14="http://schemas.microsoft.com/office/powerpoint/2010/main" val="2967096450"/>
      </p:ext>
    </p:extLst>
  </p:cSld>
  <p:clrMapOvr>
    <a:masterClrMapping/>
  </p:clrMapOvr>
  <mc:AlternateContent xmlns:mc="http://schemas.openxmlformats.org/markup-compatibility/2006" xmlns:p14="http://schemas.microsoft.com/office/powerpoint/2010/main">
    <mc:Choice Requires="p14">
      <p:transition spd="slow" p14:dur="2000" advTm="1500"/>
    </mc:Choice>
    <mc:Fallback xmlns="">
      <p:transition spd="slow" advTm="15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fferent sizes of cardboard boxes at production">
            <a:extLst>
              <a:ext uri="{FF2B5EF4-FFF2-40B4-BE49-F238E27FC236}">
                <a16:creationId xmlns:a16="http://schemas.microsoft.com/office/drawing/2014/main" id="{29F1FD68-42AA-FA13-5B20-3840BB2679DE}"/>
              </a:ext>
            </a:extLst>
          </p:cNvPr>
          <p:cNvPicPr>
            <a:picLocks noGrp="1" noRot="1" noChangeAspect="1" noMove="1" noResize="1" noEditPoints="1" noAdjustHandles="1" noChangeArrowheads="1" noChangeShapeType="1" noCrop="1"/>
          </p:cNvPicPr>
          <p:nvPr/>
        </p:nvPicPr>
        <p:blipFill>
          <a:blip r:embed="rId2">
            <a:alphaModFix amt="67000"/>
            <a:extLst>
              <a:ext uri="{BEBA8EAE-BF5A-486C-A8C5-ECC9F3942E4B}">
                <a14:imgProps xmlns:a14="http://schemas.microsoft.com/office/drawing/2010/main">
                  <a14:imgLayer r:embed="rId3">
                    <a14:imgEffect>
                      <a14:colorTemperature colorTemp="5041"/>
                    </a14:imgEffect>
                    <a14:imgEffect>
                      <a14:saturation sat="0"/>
                    </a14:imgEffect>
                  </a14:imgLayer>
                </a14:imgProps>
              </a:ext>
            </a:extLst>
          </a:blip>
          <a:srcRect b="3451"/>
          <a:stretch/>
        </p:blipFill>
        <p:spPr>
          <a:xfrm>
            <a:off x="1680" y="-33867"/>
            <a:ext cx="10680192" cy="6891867"/>
          </a:xfrm>
          <a:prstGeom prst="rect">
            <a:avLst/>
          </a:prstGeom>
        </p:spPr>
      </p:pic>
      <p:sp>
        <p:nvSpPr>
          <p:cNvPr id="16" name="Title 15">
            <a:extLst>
              <a:ext uri="{FF2B5EF4-FFF2-40B4-BE49-F238E27FC236}">
                <a16:creationId xmlns:a16="http://schemas.microsoft.com/office/drawing/2014/main" id="{0381784A-3D90-4FC7-3DA8-5F2FF35D988F}"/>
              </a:ext>
            </a:extLst>
          </p:cNvPr>
          <p:cNvSpPr>
            <a:spLocks noGrp="1"/>
          </p:cNvSpPr>
          <p:nvPr>
            <p:ph type="title"/>
          </p:nvPr>
        </p:nvSpPr>
        <p:spPr>
          <a:xfrm>
            <a:off x="449574" y="1902732"/>
            <a:ext cx="9753600" cy="1033462"/>
          </a:xfrm>
          <a:noFill/>
          <a:ln>
            <a:noFill/>
          </a:ln>
          <a:effectLst>
            <a:softEdge rad="104136"/>
          </a:effectLst>
        </p:spPr>
        <p:txBody>
          <a:bodyPr/>
          <a:lstStyle/>
          <a:p>
            <a:pPr algn="ctr"/>
            <a:r>
              <a:rPr lang="en-US">
                <a:ln w="25400">
                  <a:noFill/>
                </a:ln>
                <a:solidFill>
                  <a:schemeClr val="tx1"/>
                </a:solidFill>
              </a:rPr>
              <a:t>Stay tuned for more!</a:t>
            </a:r>
          </a:p>
        </p:txBody>
      </p:sp>
      <p:graphicFrame>
        <p:nvGraphicFramePr>
          <p:cNvPr id="2" name="Diagram 1">
            <a:extLst>
              <a:ext uri="{FF2B5EF4-FFF2-40B4-BE49-F238E27FC236}">
                <a16:creationId xmlns:a16="http://schemas.microsoft.com/office/drawing/2014/main" id="{EC0B56F5-D577-EA5E-770F-64E188857C66}"/>
              </a:ext>
            </a:extLst>
          </p:cNvPr>
          <p:cNvGraphicFramePr/>
          <p:nvPr>
            <p:extLst>
              <p:ext uri="{D42A27DB-BD31-4B8C-83A1-F6EECF244321}">
                <p14:modId xmlns:p14="http://schemas.microsoft.com/office/powerpoint/2010/main" val="782373024"/>
              </p:ext>
            </p:extLst>
          </p:nvPr>
        </p:nvGraphicFramePr>
        <p:xfrm>
          <a:off x="464976" y="2936194"/>
          <a:ext cx="9753600" cy="18618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Footer Placeholder 3">
            <a:extLst>
              <a:ext uri="{FF2B5EF4-FFF2-40B4-BE49-F238E27FC236}">
                <a16:creationId xmlns:a16="http://schemas.microsoft.com/office/drawing/2014/main" id="{B60BC76D-9DCC-CF7F-E61D-B6C37CDFF810}"/>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675308C2-929D-6FF6-B54A-26D43EBFC431}"/>
              </a:ext>
            </a:extLst>
          </p:cNvPr>
          <p:cNvSpPr>
            <a:spLocks noGrp="1"/>
          </p:cNvSpPr>
          <p:nvPr>
            <p:ph type="sldNum" sz="quarter" idx="12"/>
          </p:nvPr>
        </p:nvSpPr>
        <p:spPr/>
        <p:txBody>
          <a:bodyPr/>
          <a:lstStyle/>
          <a:p>
            <a:fld id="{72E20F18-833A-4542-A439-FC39BC210022}" type="slidenum">
              <a:rPr lang="en-US" smtClean="0"/>
              <a:pPr/>
              <a:t>29</a:t>
            </a:fld>
            <a:endParaRPr lang="en-US"/>
          </a:p>
        </p:txBody>
      </p:sp>
      <p:sp>
        <p:nvSpPr>
          <p:cNvPr id="18" name="Text Placeholder 17">
            <a:extLst>
              <a:ext uri="{FF2B5EF4-FFF2-40B4-BE49-F238E27FC236}">
                <a16:creationId xmlns:a16="http://schemas.microsoft.com/office/drawing/2014/main" id="{523D3191-F604-8117-38B6-BCED22213D64}"/>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682397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p:txBody>
          <a:bodyPr/>
          <a:lstStyle/>
          <a:p>
            <a:r>
              <a:rPr lang="en-US"/>
              <a:t>Sponsors &amp; Advisors</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a:xfrm>
            <a:off x="4960614" y="6377940"/>
            <a:ext cx="640341" cy="241756"/>
          </a:xfrm>
        </p:spPr>
        <p:txBody>
          <a:bodyPr/>
          <a:lstStyle/>
          <a:p>
            <a:fld id="{A5AEF524-62EC-C340-82A1-9F47B6C43E55}" type="slidenum">
              <a:rPr lang="en-US" smtClean="0"/>
              <a:t>3</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a:xfrm>
            <a:off x="533400" y="6377940"/>
            <a:ext cx="3727737" cy="241756"/>
          </a:xfrm>
        </p:spPr>
        <p:txBody>
          <a:bodyPr/>
          <a:lstStyle/>
          <a:p>
            <a:endParaRPr lang="en-US"/>
          </a:p>
        </p:txBody>
      </p:sp>
      <p:pic>
        <p:nvPicPr>
          <p:cNvPr id="20" name="Picture Placeholder 19" descr="A person in a suit with his arms crossed&#10;&#10;Description automatically generated">
            <a:extLst>
              <a:ext uri="{FF2B5EF4-FFF2-40B4-BE49-F238E27FC236}">
                <a16:creationId xmlns:a16="http://schemas.microsoft.com/office/drawing/2014/main" id="{8C829F5A-81C0-1350-C42D-AEA19735B62C}"/>
              </a:ext>
            </a:extLst>
          </p:cNvPr>
          <p:cNvPicPr>
            <a:picLocks noGrp="1" noChangeAspect="1"/>
          </p:cNvPicPr>
          <p:nvPr>
            <p:ph type="pic" sz="quarter" idx="13"/>
          </p:nvPr>
        </p:nvPicPr>
        <p:blipFill>
          <a:blip r:embed="rId3"/>
          <a:srcRect l="16680" r="16680"/>
          <a:stretch/>
        </p:blipFill>
        <p:spPr>
          <a:xfrm>
            <a:off x="388685" y="3349105"/>
            <a:ext cx="1198159" cy="1793981"/>
          </a:xfrm>
        </p:spPr>
      </p:pic>
      <p:sp>
        <p:nvSpPr>
          <p:cNvPr id="9" name="Text Placeholder 8">
            <a:extLst>
              <a:ext uri="{FF2B5EF4-FFF2-40B4-BE49-F238E27FC236}">
                <a16:creationId xmlns:a16="http://schemas.microsoft.com/office/drawing/2014/main" id="{BF4D869D-E7CE-1E30-B25B-7B1B6F6A8247}"/>
              </a:ext>
            </a:extLst>
          </p:cNvPr>
          <p:cNvSpPr>
            <a:spLocks noGrp="1"/>
          </p:cNvSpPr>
          <p:nvPr>
            <p:ph type="body" sz="quarter" idx="14"/>
          </p:nvPr>
        </p:nvSpPr>
        <p:spPr>
          <a:xfrm>
            <a:off x="-76251" y="5561992"/>
            <a:ext cx="2121518" cy="581698"/>
          </a:xfrm>
        </p:spPr>
        <p:txBody>
          <a:bodyPr vert="horz" wrap="square" lIns="0" tIns="0" rIns="0" bIns="0" rtlCol="0" anchor="t">
            <a:spAutoFit/>
          </a:bodyPr>
          <a:lstStyle/>
          <a:p>
            <a:r>
              <a:rPr lang="en-US" sz="1400" b="1" err="1">
                <a:ea typeface="Calibri"/>
                <a:cs typeface="Calibri"/>
              </a:rPr>
              <a:t>Tajaey</a:t>
            </a:r>
            <a:r>
              <a:rPr lang="en-US" sz="1400" b="1">
                <a:ea typeface="Calibri"/>
                <a:cs typeface="Calibri"/>
              </a:rPr>
              <a:t> Young</a:t>
            </a:r>
          </a:p>
          <a:p>
            <a:r>
              <a:rPr lang="en-US" sz="1400">
                <a:ea typeface="+mn-lt"/>
                <a:cs typeface="+mn-lt"/>
              </a:rPr>
              <a:t>Digital Services </a:t>
            </a:r>
          </a:p>
          <a:p>
            <a:r>
              <a:rPr lang="en-US" sz="1400">
                <a:ea typeface="+mn-lt"/>
                <a:cs typeface="+mn-lt"/>
              </a:rPr>
              <a:t>Sales Manager</a:t>
            </a:r>
            <a:endParaRPr lang="en-US" sz="1400">
              <a:ea typeface="Calibri"/>
              <a:cs typeface="Calibri"/>
            </a:endParaRPr>
          </a:p>
        </p:txBody>
      </p:sp>
      <p:pic>
        <p:nvPicPr>
          <p:cNvPr id="14" name="Picture Placeholder 13" descr="A person in a suit&#10;&#10;Description automatically generated">
            <a:extLst>
              <a:ext uri="{FF2B5EF4-FFF2-40B4-BE49-F238E27FC236}">
                <a16:creationId xmlns:a16="http://schemas.microsoft.com/office/drawing/2014/main" id="{1463DCE7-37F9-A61B-C061-711FA6E0BA7C}"/>
              </a:ext>
            </a:extLst>
          </p:cNvPr>
          <p:cNvPicPr>
            <a:picLocks noGrp="1" noChangeAspect="1"/>
          </p:cNvPicPr>
          <p:nvPr>
            <p:ph type="pic" sz="quarter" idx="18"/>
          </p:nvPr>
        </p:nvPicPr>
        <p:blipFill>
          <a:blip r:embed="rId4"/>
          <a:srcRect l="5017" r="5017"/>
          <a:stretch/>
        </p:blipFill>
        <p:spPr>
          <a:xfrm>
            <a:off x="7225003" y="3349105"/>
            <a:ext cx="1198159" cy="1793981"/>
          </a:xfrm>
        </p:spPr>
      </p:pic>
      <p:pic>
        <p:nvPicPr>
          <p:cNvPr id="5" name="Picture Placeholder 4">
            <a:extLst>
              <a:ext uri="{FF2B5EF4-FFF2-40B4-BE49-F238E27FC236}">
                <a16:creationId xmlns:a16="http://schemas.microsoft.com/office/drawing/2014/main" id="{840A79F1-CBC7-BBCB-F5BB-1DAE2932B689}"/>
              </a:ext>
            </a:extLst>
          </p:cNvPr>
          <p:cNvPicPr>
            <a:picLocks noGrp="1" noChangeAspect="1"/>
          </p:cNvPicPr>
          <p:nvPr>
            <p:ph type="pic" sz="quarter" idx="19"/>
          </p:nvPr>
        </p:nvPicPr>
        <p:blipFill>
          <a:blip r:embed="rId5">
            <a:extLst>
              <a:ext uri="{96DAC541-7B7A-43D3-8B79-37D633B846F1}">
                <asvg:svgBlip xmlns:asvg="http://schemas.microsoft.com/office/drawing/2016/SVG/main" r:embed="rId6"/>
              </a:ext>
            </a:extLst>
          </a:blip>
          <a:srcRect t="6692" b="6692"/>
          <a:stretch/>
        </p:blipFill>
        <p:spPr>
          <a:xfrm>
            <a:off x="820472" y="2009201"/>
            <a:ext cx="5119079" cy="985154"/>
          </a:xfrm>
        </p:spPr>
      </p:pic>
      <p:sp>
        <p:nvSpPr>
          <p:cNvPr id="12" name="Text Placeholder 11">
            <a:extLst>
              <a:ext uri="{FF2B5EF4-FFF2-40B4-BE49-F238E27FC236}">
                <a16:creationId xmlns:a16="http://schemas.microsoft.com/office/drawing/2014/main" id="{62690D1B-FE99-166D-1134-6AAF926879AF}"/>
              </a:ext>
            </a:extLst>
          </p:cNvPr>
          <p:cNvSpPr>
            <a:spLocks noGrp="1"/>
          </p:cNvSpPr>
          <p:nvPr>
            <p:ph type="body" sz="quarter" idx="20"/>
          </p:nvPr>
        </p:nvSpPr>
        <p:spPr>
          <a:xfrm>
            <a:off x="6694939" y="5561992"/>
            <a:ext cx="2121518" cy="387798"/>
          </a:xfrm>
        </p:spPr>
        <p:txBody>
          <a:bodyPr vert="horz" wrap="square" lIns="0" tIns="0" rIns="0" bIns="0" rtlCol="0" anchor="t">
            <a:spAutoFit/>
          </a:bodyPr>
          <a:lstStyle/>
          <a:p>
            <a:r>
              <a:rPr lang="en-US" sz="1400" b="1">
                <a:ea typeface="+mn-lt"/>
                <a:cs typeface="+mn-lt"/>
              </a:rPr>
              <a:t>Camilo </a:t>
            </a:r>
            <a:r>
              <a:rPr lang="en-US" sz="1400" b="1" err="1">
                <a:ea typeface="+mn-lt"/>
                <a:cs typeface="+mn-lt"/>
              </a:rPr>
              <a:t>Ordóñez</a:t>
            </a:r>
            <a:r>
              <a:rPr lang="en-US" sz="1400" b="1">
                <a:ea typeface="+mn-lt"/>
                <a:cs typeface="+mn-lt"/>
              </a:rPr>
              <a:t>, Ph.D.</a:t>
            </a:r>
          </a:p>
          <a:p>
            <a:r>
              <a:rPr lang="en-US" sz="1400">
                <a:ea typeface="+mn-lt"/>
                <a:cs typeface="+mn-lt"/>
              </a:rPr>
              <a:t>Teaching Faculty I</a:t>
            </a:r>
            <a:endParaRPr lang="en-US" sz="1400">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Tristian </a:t>
            </a:r>
            <a:r>
              <a:rPr lang="en-US" err="1"/>
              <a:t>Belardo</a:t>
            </a:r>
            <a:endParaRPr lang="en-US"/>
          </a:p>
        </p:txBody>
      </p:sp>
      <p:pic>
        <p:nvPicPr>
          <p:cNvPr id="16" name="Picture Placeholder 13" descr="A person smiling at the camera&#10;&#10;Description automatically generated">
            <a:extLst>
              <a:ext uri="{FF2B5EF4-FFF2-40B4-BE49-F238E27FC236}">
                <a16:creationId xmlns:a16="http://schemas.microsoft.com/office/drawing/2014/main" id="{DF1A3820-C7A0-CD03-63E2-D41C460A6234}"/>
              </a:ext>
            </a:extLst>
          </p:cNvPr>
          <p:cNvPicPr>
            <a:picLocks noChangeAspect="1"/>
          </p:cNvPicPr>
          <p:nvPr/>
        </p:nvPicPr>
        <p:blipFill>
          <a:blip r:embed="rId7"/>
          <a:srcRect l="5000" r="5000"/>
          <a:stretch/>
        </p:blipFill>
        <p:spPr>
          <a:xfrm>
            <a:off x="9083762" y="3351710"/>
            <a:ext cx="1198159" cy="1793981"/>
          </a:xfrm>
          <a:prstGeom prst="rect">
            <a:avLst/>
          </a:prstGeom>
        </p:spPr>
      </p:pic>
      <p:sp>
        <p:nvSpPr>
          <p:cNvPr id="19" name="Text Placeholder 11">
            <a:extLst>
              <a:ext uri="{FF2B5EF4-FFF2-40B4-BE49-F238E27FC236}">
                <a16:creationId xmlns:a16="http://schemas.microsoft.com/office/drawing/2014/main" id="{0F22002B-E2FE-FCCF-DA9C-440C49ACF7EC}"/>
              </a:ext>
            </a:extLst>
          </p:cNvPr>
          <p:cNvSpPr txBox="1">
            <a:spLocks/>
          </p:cNvSpPr>
          <p:nvPr/>
        </p:nvSpPr>
        <p:spPr>
          <a:xfrm>
            <a:off x="8553698" y="5564597"/>
            <a:ext cx="2121518" cy="387798"/>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0"/>
              </a:spcBef>
              <a:buFont typeface="Arial" panose="020B0604020202020204" pitchFamily="34" charset="0"/>
              <a:buNone/>
              <a:defRPr lang="en-US" sz="1800" i="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mn-lt"/>
                <a:cs typeface="+mn-lt"/>
              </a:rPr>
              <a:t>Shayne McConomy, Ph.D.</a:t>
            </a:r>
          </a:p>
          <a:p>
            <a:r>
              <a:rPr lang="en-US" sz="1400">
                <a:ea typeface="Calibri"/>
                <a:cs typeface="Calibri"/>
              </a:rPr>
              <a:t>Teaching Faculty II</a:t>
            </a:r>
          </a:p>
        </p:txBody>
      </p:sp>
      <p:pic>
        <p:nvPicPr>
          <p:cNvPr id="22" name="Picture Placeholder 19" descr="A person wearing glasses and a polka dot dress&#10;&#10;Description automatically generated">
            <a:extLst>
              <a:ext uri="{FF2B5EF4-FFF2-40B4-BE49-F238E27FC236}">
                <a16:creationId xmlns:a16="http://schemas.microsoft.com/office/drawing/2014/main" id="{0FEC626E-6D51-B5BA-3A36-8E5ED33A1C71}"/>
              </a:ext>
            </a:extLst>
          </p:cNvPr>
          <p:cNvPicPr>
            <a:picLocks noChangeAspect="1"/>
          </p:cNvPicPr>
          <p:nvPr/>
        </p:nvPicPr>
        <p:blipFill>
          <a:blip r:embed="rId8"/>
          <a:srcRect l="16667" r="16667"/>
          <a:stretch/>
        </p:blipFill>
        <p:spPr>
          <a:xfrm>
            <a:off x="1980419" y="3358223"/>
            <a:ext cx="1198159" cy="1793981"/>
          </a:xfrm>
          <a:prstGeom prst="rect">
            <a:avLst/>
          </a:prstGeom>
        </p:spPr>
      </p:pic>
      <p:pic>
        <p:nvPicPr>
          <p:cNvPr id="23" name="Picture Placeholder 19" descr="A person in a suit and glasses smiling&#10;&#10;Description automatically generated">
            <a:extLst>
              <a:ext uri="{FF2B5EF4-FFF2-40B4-BE49-F238E27FC236}">
                <a16:creationId xmlns:a16="http://schemas.microsoft.com/office/drawing/2014/main" id="{FF1BECE1-8873-8746-490D-91F0BACA0BE4}"/>
              </a:ext>
            </a:extLst>
          </p:cNvPr>
          <p:cNvPicPr>
            <a:picLocks noChangeAspect="1"/>
          </p:cNvPicPr>
          <p:nvPr/>
        </p:nvPicPr>
        <p:blipFill>
          <a:blip r:embed="rId9"/>
          <a:srcRect l="16667" r="16667"/>
          <a:stretch/>
        </p:blipFill>
        <p:spPr>
          <a:xfrm>
            <a:off x="3660727" y="3351710"/>
            <a:ext cx="1198159" cy="1793981"/>
          </a:xfrm>
          <a:prstGeom prst="rect">
            <a:avLst/>
          </a:prstGeom>
        </p:spPr>
      </p:pic>
      <p:sp>
        <p:nvSpPr>
          <p:cNvPr id="25" name="Text Placeholder 8">
            <a:extLst>
              <a:ext uri="{FF2B5EF4-FFF2-40B4-BE49-F238E27FC236}">
                <a16:creationId xmlns:a16="http://schemas.microsoft.com/office/drawing/2014/main" id="{D1588A7D-54E1-CFCA-71C8-938A1720705A}"/>
              </a:ext>
            </a:extLst>
          </p:cNvPr>
          <p:cNvSpPr txBox="1">
            <a:spLocks/>
          </p:cNvSpPr>
          <p:nvPr/>
        </p:nvSpPr>
        <p:spPr>
          <a:xfrm>
            <a:off x="1521996" y="5564597"/>
            <a:ext cx="2121518" cy="775597"/>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0"/>
              </a:spcBef>
              <a:buFont typeface="Arial" panose="020B0604020202020204" pitchFamily="34" charset="0"/>
              <a:buNone/>
              <a:defRPr lang="en-US" sz="1800" i="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Shayla George</a:t>
            </a:r>
          </a:p>
          <a:p>
            <a:r>
              <a:rPr lang="en-US" sz="1400">
                <a:ea typeface="+mn-lt"/>
                <a:cs typeface="+mn-lt"/>
              </a:rPr>
              <a:t>Software &amp; Control Technology Consultant</a:t>
            </a:r>
            <a:endParaRPr lang="en-US" sz="1400">
              <a:ea typeface="Calibri"/>
              <a:cs typeface="Calibri"/>
            </a:endParaRPr>
          </a:p>
          <a:p>
            <a:endParaRPr lang="en-US" sz="1400">
              <a:ea typeface="Calibri"/>
              <a:cs typeface="Calibri"/>
            </a:endParaRPr>
          </a:p>
        </p:txBody>
      </p:sp>
      <p:sp>
        <p:nvSpPr>
          <p:cNvPr id="26" name="Text Placeholder 8">
            <a:extLst>
              <a:ext uri="{FF2B5EF4-FFF2-40B4-BE49-F238E27FC236}">
                <a16:creationId xmlns:a16="http://schemas.microsoft.com/office/drawing/2014/main" id="{14891F86-425A-F1D7-3DC1-8DE5D6968C20}"/>
              </a:ext>
            </a:extLst>
          </p:cNvPr>
          <p:cNvSpPr txBox="1">
            <a:spLocks/>
          </p:cNvSpPr>
          <p:nvPr/>
        </p:nvSpPr>
        <p:spPr>
          <a:xfrm>
            <a:off x="3182765" y="5564596"/>
            <a:ext cx="2101981" cy="969496"/>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0"/>
              </a:spcBef>
              <a:buFont typeface="Arial" panose="020B0604020202020204" pitchFamily="34" charset="0"/>
              <a:buNone/>
              <a:defRPr lang="en-US" sz="1800" i="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Cliff Rice</a:t>
            </a:r>
            <a:r>
              <a:rPr lang="en-US" sz="1400">
                <a:ea typeface="Calibri"/>
                <a:cs typeface="Calibri"/>
              </a:rPr>
              <a:t> </a:t>
            </a:r>
          </a:p>
          <a:p>
            <a:r>
              <a:rPr lang="en-US" sz="1400">
                <a:ea typeface="+mn-lt"/>
                <a:cs typeface="+mn-lt"/>
              </a:rPr>
              <a:t>Automotive, </a:t>
            </a:r>
          </a:p>
          <a:p>
            <a:r>
              <a:rPr lang="en-US" sz="1400">
                <a:ea typeface="+mn-lt"/>
                <a:cs typeface="+mn-lt"/>
              </a:rPr>
              <a:t>Electric Vehicle, </a:t>
            </a:r>
          </a:p>
          <a:p>
            <a:r>
              <a:rPr lang="en-US" sz="1400">
                <a:ea typeface="+mn-lt"/>
                <a:cs typeface="+mn-lt"/>
              </a:rPr>
              <a:t>and Battery Industry Consultant</a:t>
            </a:r>
            <a:endParaRPr lang="en-US" sz="1400">
              <a:ea typeface="Calibri"/>
              <a:cs typeface="Calibri"/>
            </a:endParaRPr>
          </a:p>
        </p:txBody>
      </p:sp>
      <p:pic>
        <p:nvPicPr>
          <p:cNvPr id="27" name="Picture Placeholder 19" descr="A person smiling for a picture&#10;&#10;Description automatically generated">
            <a:extLst>
              <a:ext uri="{FF2B5EF4-FFF2-40B4-BE49-F238E27FC236}">
                <a16:creationId xmlns:a16="http://schemas.microsoft.com/office/drawing/2014/main" id="{EFE427B0-264B-5D00-CB94-375C147E0743}"/>
              </a:ext>
            </a:extLst>
          </p:cNvPr>
          <p:cNvPicPr>
            <a:picLocks noChangeAspect="1"/>
          </p:cNvPicPr>
          <p:nvPr/>
        </p:nvPicPr>
        <p:blipFill>
          <a:blip r:embed="rId10"/>
          <a:srcRect l="16606" r="16606"/>
          <a:stretch/>
        </p:blipFill>
        <p:spPr>
          <a:xfrm>
            <a:off x="5223803" y="3358223"/>
            <a:ext cx="1198159" cy="1793981"/>
          </a:xfrm>
          <a:prstGeom prst="rect">
            <a:avLst/>
          </a:prstGeom>
        </p:spPr>
      </p:pic>
      <p:sp>
        <p:nvSpPr>
          <p:cNvPr id="29" name="Text Placeholder 8">
            <a:extLst>
              <a:ext uri="{FF2B5EF4-FFF2-40B4-BE49-F238E27FC236}">
                <a16:creationId xmlns:a16="http://schemas.microsoft.com/office/drawing/2014/main" id="{8D81DCCB-3496-583F-D3B9-4424600EC6C4}"/>
              </a:ext>
            </a:extLst>
          </p:cNvPr>
          <p:cNvSpPr txBox="1">
            <a:spLocks/>
          </p:cNvSpPr>
          <p:nvPr/>
        </p:nvSpPr>
        <p:spPr>
          <a:xfrm>
            <a:off x="4771893" y="5564596"/>
            <a:ext cx="2101981" cy="581698"/>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0"/>
              </a:spcBef>
              <a:buFont typeface="Arial" panose="020B0604020202020204" pitchFamily="34" charset="0"/>
              <a:buNone/>
              <a:defRPr lang="en-US" sz="1800" i="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James Fadool</a:t>
            </a:r>
          </a:p>
          <a:p>
            <a:r>
              <a:rPr lang="en-US" sz="1400">
                <a:ea typeface="+mn-lt"/>
                <a:cs typeface="+mn-lt"/>
              </a:rPr>
              <a:t>Global OEM </a:t>
            </a:r>
          </a:p>
          <a:p>
            <a:r>
              <a:rPr lang="en-US" sz="1400">
                <a:ea typeface="+mn-lt"/>
                <a:cs typeface="+mn-lt"/>
              </a:rPr>
              <a:t>Technical Consultant</a:t>
            </a:r>
            <a:endParaRPr lang="en-US" sz="1400">
              <a:ea typeface="Calibri"/>
              <a:cs typeface="Calibri"/>
            </a:endParaRPr>
          </a:p>
        </p:txBody>
      </p:sp>
      <p:pic>
        <p:nvPicPr>
          <p:cNvPr id="30" name="Picture 29" descr="A group of logos on a black background&#10;&#10;Description automatically generated">
            <a:extLst>
              <a:ext uri="{FF2B5EF4-FFF2-40B4-BE49-F238E27FC236}">
                <a16:creationId xmlns:a16="http://schemas.microsoft.com/office/drawing/2014/main" id="{DEC6E20B-7288-5505-4291-44C66C7D09BF}"/>
              </a:ext>
            </a:extLst>
          </p:cNvPr>
          <p:cNvPicPr>
            <a:picLocks noChangeAspect="1"/>
          </p:cNvPicPr>
          <p:nvPr/>
        </p:nvPicPr>
        <p:blipFill>
          <a:blip r:embed="rId11"/>
          <a:stretch>
            <a:fillRect/>
          </a:stretch>
        </p:blipFill>
        <p:spPr>
          <a:xfrm>
            <a:off x="8064286" y="1703753"/>
            <a:ext cx="1508145" cy="1587827"/>
          </a:xfrm>
          <a:prstGeom prst="rect">
            <a:avLst/>
          </a:prstGeom>
        </p:spPr>
      </p:pic>
    </p:spTree>
    <p:extLst>
      <p:ext uri="{BB962C8B-B14F-4D97-AF65-F5344CB8AC3E}">
        <p14:creationId xmlns:p14="http://schemas.microsoft.com/office/powerpoint/2010/main" val="142956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0D5FDCE-781C-D387-1CD5-9C498EC8C63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3C366D19-106A-4E28-8DD5-FBF0D381AB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85856E-DA7E-20A7-4E3C-7BCD4F8BF4A1}"/>
              </a:ext>
            </a:extLst>
          </p:cNvPr>
          <p:cNvSpPr>
            <a:spLocks noGrp="1"/>
          </p:cNvSpPr>
          <p:nvPr>
            <p:ph type="sldNum" sz="quarter" idx="12"/>
          </p:nvPr>
        </p:nvSpPr>
        <p:spPr/>
        <p:txBody>
          <a:bodyPr/>
          <a:lstStyle/>
          <a:p>
            <a:fld id="{A5AEF524-62EC-C340-82A1-9F47B6C43E55}" type="slidenum">
              <a:rPr lang="en-US" smtClean="0"/>
              <a:t>30</a:t>
            </a:fld>
            <a:endParaRPr lang="en-US"/>
          </a:p>
        </p:txBody>
      </p:sp>
      <p:sp>
        <p:nvSpPr>
          <p:cNvPr id="5" name="Title 4">
            <a:extLst>
              <a:ext uri="{FF2B5EF4-FFF2-40B4-BE49-F238E27FC236}">
                <a16:creationId xmlns:a16="http://schemas.microsoft.com/office/drawing/2014/main" id="{96F7F9C9-319B-4428-BA52-A8D1AB91DC35}"/>
              </a:ext>
            </a:extLst>
          </p:cNvPr>
          <p:cNvSpPr>
            <a:spLocks noGrp="1"/>
          </p:cNvSpPr>
          <p:nvPr>
            <p:ph type="title"/>
          </p:nvPr>
        </p:nvSpPr>
        <p:spPr/>
        <p:txBody>
          <a:bodyPr/>
          <a:lstStyle/>
          <a:p>
            <a:r>
              <a:rPr lang="en-US"/>
              <a:t>Functional Decomposition</a:t>
            </a:r>
          </a:p>
        </p:txBody>
      </p:sp>
      <p:sp>
        <p:nvSpPr>
          <p:cNvPr id="6" name="Text Placeholder 5">
            <a:extLst>
              <a:ext uri="{FF2B5EF4-FFF2-40B4-BE49-F238E27FC236}">
                <a16:creationId xmlns:a16="http://schemas.microsoft.com/office/drawing/2014/main" id="{54B855AC-862B-DF6B-252F-0BABE21C02FF}"/>
              </a:ext>
            </a:extLst>
          </p:cNvPr>
          <p:cNvSpPr>
            <a:spLocks noGrp="1"/>
          </p:cNvSpPr>
          <p:nvPr>
            <p:ph type="body" sz="quarter" idx="13"/>
          </p:nvPr>
        </p:nvSpPr>
        <p:spPr/>
        <p:txBody>
          <a:bodyPr/>
          <a:lstStyle/>
          <a:p>
            <a:r>
              <a:rPr lang="en-US"/>
              <a:t>Tristian </a:t>
            </a:r>
            <a:r>
              <a:rPr lang="en-US" err="1"/>
              <a:t>Belardo</a:t>
            </a:r>
            <a:endParaRPr lang="en-US"/>
          </a:p>
        </p:txBody>
      </p:sp>
      <p:graphicFrame>
        <p:nvGraphicFramePr>
          <p:cNvPr id="8" name="Table 7">
            <a:extLst>
              <a:ext uri="{FF2B5EF4-FFF2-40B4-BE49-F238E27FC236}">
                <a16:creationId xmlns:a16="http://schemas.microsoft.com/office/drawing/2014/main" id="{78B1406B-365E-BFB9-DBC1-1BB2A85F71B6}"/>
              </a:ext>
            </a:extLst>
          </p:cNvPr>
          <p:cNvGraphicFramePr>
            <a:graphicFrameLocks noGrp="1"/>
          </p:cNvGraphicFramePr>
          <p:nvPr>
            <p:extLst>
              <p:ext uri="{D42A27DB-BD31-4B8C-83A1-F6EECF244321}">
                <p14:modId xmlns:p14="http://schemas.microsoft.com/office/powerpoint/2010/main" val="2524661483"/>
              </p:ext>
            </p:extLst>
          </p:nvPr>
        </p:nvGraphicFramePr>
        <p:xfrm>
          <a:off x="0" y="1417476"/>
          <a:ext cx="10668000" cy="4769354"/>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2926635152"/>
                    </a:ext>
                  </a:extLst>
                </a:gridCol>
                <a:gridCol w="2133600">
                  <a:extLst>
                    <a:ext uri="{9D8B030D-6E8A-4147-A177-3AD203B41FA5}">
                      <a16:colId xmlns:a16="http://schemas.microsoft.com/office/drawing/2014/main" val="1735213165"/>
                    </a:ext>
                  </a:extLst>
                </a:gridCol>
                <a:gridCol w="2133600">
                  <a:extLst>
                    <a:ext uri="{9D8B030D-6E8A-4147-A177-3AD203B41FA5}">
                      <a16:colId xmlns:a16="http://schemas.microsoft.com/office/drawing/2014/main" val="1678169628"/>
                    </a:ext>
                  </a:extLst>
                </a:gridCol>
                <a:gridCol w="2133600">
                  <a:extLst>
                    <a:ext uri="{9D8B030D-6E8A-4147-A177-3AD203B41FA5}">
                      <a16:colId xmlns:a16="http://schemas.microsoft.com/office/drawing/2014/main" val="3640983790"/>
                    </a:ext>
                  </a:extLst>
                </a:gridCol>
                <a:gridCol w="2133600">
                  <a:extLst>
                    <a:ext uri="{9D8B030D-6E8A-4147-A177-3AD203B41FA5}">
                      <a16:colId xmlns:a16="http://schemas.microsoft.com/office/drawing/2014/main" val="3144984375"/>
                    </a:ext>
                  </a:extLst>
                </a:gridCol>
              </a:tblGrid>
              <a:tr h="457027">
                <a:tc>
                  <a:txBody>
                    <a:bodyPr/>
                    <a:lstStyle/>
                    <a:p>
                      <a:r>
                        <a:rPr lang="en-US" sz="2200"/>
                        <a:t>Function</a:t>
                      </a:r>
                    </a:p>
                  </a:txBody>
                  <a:tcPr marL="112692" marR="112692" marT="56346" marB="56346"/>
                </a:tc>
                <a:tc>
                  <a:txBody>
                    <a:bodyPr/>
                    <a:lstStyle/>
                    <a:p>
                      <a:r>
                        <a:rPr lang="en-US" sz="2200"/>
                        <a:t>Manufacture</a:t>
                      </a:r>
                    </a:p>
                  </a:txBody>
                  <a:tcPr marL="112692" marR="112692" marT="56346" marB="56346"/>
                </a:tc>
                <a:tc>
                  <a:txBody>
                    <a:bodyPr/>
                    <a:lstStyle/>
                    <a:p>
                      <a:r>
                        <a:rPr lang="en-US" sz="2200"/>
                        <a:t>Educate</a:t>
                      </a:r>
                    </a:p>
                  </a:txBody>
                  <a:tcPr marL="112692" marR="112692" marT="56346" marB="56346"/>
                </a:tc>
                <a:tc>
                  <a:txBody>
                    <a:bodyPr/>
                    <a:lstStyle/>
                    <a:p>
                      <a:r>
                        <a:rPr lang="en-US" sz="2200"/>
                        <a:t>Control</a:t>
                      </a:r>
                    </a:p>
                  </a:txBody>
                  <a:tcPr marL="112692" marR="112692" marT="56346" marB="56346"/>
                </a:tc>
                <a:tc>
                  <a:txBody>
                    <a:bodyPr/>
                    <a:lstStyle/>
                    <a:p>
                      <a:r>
                        <a:rPr lang="en-US" sz="2200"/>
                        <a:t>Support</a:t>
                      </a:r>
                    </a:p>
                  </a:txBody>
                  <a:tcPr marL="112692" marR="112692" marT="56346" marB="56346"/>
                </a:tc>
                <a:extLst>
                  <a:ext uri="{0D108BD9-81ED-4DB2-BD59-A6C34878D82A}">
                    <a16:rowId xmlns:a16="http://schemas.microsoft.com/office/drawing/2014/main" val="2586276679"/>
                  </a:ext>
                </a:extLst>
              </a:tr>
              <a:tr h="457027">
                <a:tc>
                  <a:txBody>
                    <a:bodyPr/>
                    <a:lstStyle/>
                    <a:p>
                      <a:r>
                        <a:rPr lang="en-US" sz="1800"/>
                        <a:t>Receive pin button materials</a:t>
                      </a:r>
                    </a:p>
                  </a:txBody>
                  <a:tcPr marL="112692" marR="112692" marT="56346" marB="56346"/>
                </a:tc>
                <a:tc>
                  <a:txBody>
                    <a:bodyPr/>
                    <a:lstStyle/>
                    <a:p>
                      <a:pPr algn="ctr"/>
                      <a:r>
                        <a:rPr lang="en-US" sz="2200"/>
                        <a:t>X</a:t>
                      </a:r>
                    </a:p>
                  </a:txBody>
                  <a:tcPr marL="112692" marR="112692" marT="56346" marB="56346"/>
                </a:tc>
                <a:tc>
                  <a:txBody>
                    <a:bodyPr/>
                    <a:lstStyle/>
                    <a:p>
                      <a:pPr algn="ctr"/>
                      <a:endParaRPr lang="en-US" sz="2200"/>
                    </a:p>
                  </a:txBody>
                  <a:tcPr marL="112692" marR="112692" marT="56346" marB="56346"/>
                </a:tc>
                <a:tc>
                  <a:txBody>
                    <a:bodyPr/>
                    <a:lstStyle/>
                    <a:p>
                      <a:pPr algn="ctr"/>
                      <a:endParaRPr lang="en-US" sz="2200"/>
                    </a:p>
                  </a:txBody>
                  <a:tcPr marL="112692" marR="112692" marT="56346" marB="56346"/>
                </a:tc>
                <a:tc>
                  <a:txBody>
                    <a:bodyPr/>
                    <a:lstStyle/>
                    <a:p>
                      <a:pPr algn="ctr"/>
                      <a:endParaRPr lang="en-US" sz="2200"/>
                    </a:p>
                  </a:txBody>
                  <a:tcPr marL="112692" marR="112692" marT="56346" marB="56346"/>
                </a:tc>
                <a:extLst>
                  <a:ext uri="{0D108BD9-81ED-4DB2-BD59-A6C34878D82A}">
                    <a16:rowId xmlns:a16="http://schemas.microsoft.com/office/drawing/2014/main" val="2003778994"/>
                  </a:ext>
                </a:extLst>
              </a:tr>
              <a:tr h="457027">
                <a:tc>
                  <a:txBody>
                    <a:bodyPr/>
                    <a:lstStyle/>
                    <a:p>
                      <a:r>
                        <a:rPr lang="en-US" sz="1800"/>
                        <a:t>Assembles pin button</a:t>
                      </a:r>
                    </a:p>
                  </a:txBody>
                  <a:tcPr marL="112692" marR="112692" marT="56346" marB="56346"/>
                </a:tc>
                <a:tc>
                  <a:txBody>
                    <a:bodyPr/>
                    <a:lstStyle/>
                    <a:p>
                      <a:pPr algn="ctr"/>
                      <a:r>
                        <a:rPr lang="en-US" sz="2200"/>
                        <a:t>X</a:t>
                      </a:r>
                    </a:p>
                  </a:txBody>
                  <a:tcPr marL="112692" marR="112692" marT="56346" marB="56346"/>
                </a:tc>
                <a:tc>
                  <a:txBody>
                    <a:bodyPr/>
                    <a:lstStyle/>
                    <a:p>
                      <a:pPr algn="ctr"/>
                      <a:endParaRPr lang="en-US" sz="2200"/>
                    </a:p>
                  </a:txBody>
                  <a:tcPr marL="112692" marR="112692" marT="56346" marB="56346"/>
                </a:tc>
                <a:tc>
                  <a:txBody>
                    <a:bodyPr/>
                    <a:lstStyle/>
                    <a:p>
                      <a:pPr algn="ctr"/>
                      <a:endParaRPr lang="en-US" sz="2200"/>
                    </a:p>
                  </a:txBody>
                  <a:tcPr marL="112692" marR="112692" marT="56346" marB="56346"/>
                </a:tc>
                <a:tc>
                  <a:txBody>
                    <a:bodyPr/>
                    <a:lstStyle/>
                    <a:p>
                      <a:pPr algn="ctr"/>
                      <a:endParaRPr lang="en-US" sz="2200"/>
                    </a:p>
                  </a:txBody>
                  <a:tcPr marL="112692" marR="112692" marT="56346" marB="56346"/>
                </a:tc>
                <a:extLst>
                  <a:ext uri="{0D108BD9-81ED-4DB2-BD59-A6C34878D82A}">
                    <a16:rowId xmlns:a16="http://schemas.microsoft.com/office/drawing/2014/main" val="1529699529"/>
                  </a:ext>
                </a:extLst>
              </a:tr>
              <a:tr h="457027">
                <a:tc>
                  <a:txBody>
                    <a:bodyPr/>
                    <a:lstStyle/>
                    <a:p>
                      <a:r>
                        <a:rPr lang="en-US" sz="1800"/>
                        <a:t>Outputs Completed button</a:t>
                      </a:r>
                    </a:p>
                  </a:txBody>
                  <a:tcPr marL="112692" marR="112692" marT="56346" marB="56346"/>
                </a:tc>
                <a:tc>
                  <a:txBody>
                    <a:bodyPr/>
                    <a:lstStyle/>
                    <a:p>
                      <a:pPr algn="ctr"/>
                      <a:r>
                        <a:rPr lang="en-US" sz="2200"/>
                        <a:t>X</a:t>
                      </a:r>
                    </a:p>
                  </a:txBody>
                  <a:tcPr marL="112692" marR="112692" marT="56346" marB="56346"/>
                </a:tc>
                <a:tc>
                  <a:txBody>
                    <a:bodyPr/>
                    <a:lstStyle/>
                    <a:p>
                      <a:pPr algn="ctr"/>
                      <a:endParaRPr lang="en-US" sz="2200"/>
                    </a:p>
                  </a:txBody>
                  <a:tcPr marL="112692" marR="112692" marT="56346" marB="56346"/>
                </a:tc>
                <a:tc>
                  <a:txBody>
                    <a:bodyPr/>
                    <a:lstStyle/>
                    <a:p>
                      <a:pPr algn="ctr"/>
                      <a:endParaRPr lang="en-US" sz="2200"/>
                    </a:p>
                  </a:txBody>
                  <a:tcPr marL="112692" marR="112692" marT="56346" marB="56346"/>
                </a:tc>
                <a:tc>
                  <a:txBody>
                    <a:bodyPr/>
                    <a:lstStyle/>
                    <a:p>
                      <a:pPr algn="ctr"/>
                      <a:endParaRPr lang="en-US" sz="2200"/>
                    </a:p>
                  </a:txBody>
                  <a:tcPr marL="112692" marR="112692" marT="56346" marB="56346"/>
                </a:tc>
                <a:extLst>
                  <a:ext uri="{0D108BD9-81ED-4DB2-BD59-A6C34878D82A}">
                    <a16:rowId xmlns:a16="http://schemas.microsoft.com/office/drawing/2014/main" val="106645758"/>
                  </a:ext>
                </a:extLst>
              </a:tr>
              <a:tr h="457027">
                <a:tc>
                  <a:txBody>
                    <a:bodyPr/>
                    <a:lstStyle/>
                    <a:p>
                      <a:r>
                        <a:rPr lang="en-US" sz="1800"/>
                        <a:t>Engage User</a:t>
                      </a:r>
                    </a:p>
                  </a:txBody>
                  <a:tcPr marL="112692" marR="112692" marT="56346" marB="56346"/>
                </a:tc>
                <a:tc>
                  <a:txBody>
                    <a:bodyPr/>
                    <a:lstStyle/>
                    <a:p>
                      <a:pPr algn="ctr"/>
                      <a:r>
                        <a:rPr lang="en-US" sz="2200"/>
                        <a:t>X</a:t>
                      </a:r>
                    </a:p>
                  </a:txBody>
                  <a:tcPr marL="112692" marR="112692" marT="56346" marB="56346"/>
                </a:tc>
                <a:tc>
                  <a:txBody>
                    <a:bodyPr/>
                    <a:lstStyle/>
                    <a:p>
                      <a:pPr algn="ctr"/>
                      <a:r>
                        <a:rPr lang="en-US" sz="2200"/>
                        <a:t>X</a:t>
                      </a:r>
                    </a:p>
                  </a:txBody>
                  <a:tcPr marL="112692" marR="112692" marT="56346" marB="56346"/>
                </a:tc>
                <a:tc>
                  <a:txBody>
                    <a:bodyPr/>
                    <a:lstStyle/>
                    <a:p>
                      <a:pPr algn="ctr"/>
                      <a:endParaRPr lang="en-US" sz="2200"/>
                    </a:p>
                  </a:txBody>
                  <a:tcPr marL="112692" marR="112692" marT="56346" marB="56346"/>
                </a:tc>
                <a:tc>
                  <a:txBody>
                    <a:bodyPr/>
                    <a:lstStyle/>
                    <a:p>
                      <a:pPr algn="ctr"/>
                      <a:endParaRPr lang="en-US" sz="2200"/>
                    </a:p>
                  </a:txBody>
                  <a:tcPr marL="112692" marR="112692" marT="56346" marB="56346"/>
                </a:tc>
                <a:extLst>
                  <a:ext uri="{0D108BD9-81ED-4DB2-BD59-A6C34878D82A}">
                    <a16:rowId xmlns:a16="http://schemas.microsoft.com/office/drawing/2014/main" val="1454647194"/>
                  </a:ext>
                </a:extLst>
              </a:tr>
              <a:tr h="457027">
                <a:tc>
                  <a:txBody>
                    <a:bodyPr/>
                    <a:lstStyle/>
                    <a:p>
                      <a:r>
                        <a:rPr lang="en-US" sz="1800"/>
                        <a:t>Displays Manufacturing Process</a:t>
                      </a:r>
                    </a:p>
                  </a:txBody>
                  <a:tcPr marL="112692" marR="112692" marT="56346" marB="56346"/>
                </a:tc>
                <a:tc>
                  <a:txBody>
                    <a:bodyPr/>
                    <a:lstStyle/>
                    <a:p>
                      <a:pPr algn="ctr"/>
                      <a:r>
                        <a:rPr lang="en-US" sz="2200"/>
                        <a:t>X</a:t>
                      </a:r>
                    </a:p>
                  </a:txBody>
                  <a:tcPr marL="112692" marR="112692" marT="56346" marB="56346"/>
                </a:tc>
                <a:tc>
                  <a:txBody>
                    <a:bodyPr/>
                    <a:lstStyle/>
                    <a:p>
                      <a:pPr algn="ctr"/>
                      <a:r>
                        <a:rPr lang="en-US" sz="2200"/>
                        <a:t>X</a:t>
                      </a:r>
                    </a:p>
                  </a:txBody>
                  <a:tcPr marL="112692" marR="112692" marT="56346" marB="56346"/>
                </a:tc>
                <a:tc>
                  <a:txBody>
                    <a:bodyPr/>
                    <a:lstStyle/>
                    <a:p>
                      <a:pPr algn="ctr"/>
                      <a:endParaRPr lang="en-US" sz="2200"/>
                    </a:p>
                  </a:txBody>
                  <a:tcPr marL="112692" marR="112692" marT="56346" marB="56346"/>
                </a:tc>
                <a:tc>
                  <a:txBody>
                    <a:bodyPr/>
                    <a:lstStyle/>
                    <a:p>
                      <a:pPr algn="ctr"/>
                      <a:endParaRPr lang="en-US" sz="2200"/>
                    </a:p>
                  </a:txBody>
                  <a:tcPr marL="112692" marR="112692" marT="56346" marB="56346"/>
                </a:tc>
                <a:extLst>
                  <a:ext uri="{0D108BD9-81ED-4DB2-BD59-A6C34878D82A}">
                    <a16:rowId xmlns:a16="http://schemas.microsoft.com/office/drawing/2014/main" val="1434398516"/>
                  </a:ext>
                </a:extLst>
              </a:tr>
              <a:tr h="4570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a:t>Resembles realistic manufacturing process</a:t>
                      </a:r>
                    </a:p>
                  </a:txBody>
                  <a:tcPr marL="112692" marR="112692" marT="56346" marB="56346"/>
                </a:tc>
                <a:tc>
                  <a:txBody>
                    <a:bodyPr/>
                    <a:lstStyle/>
                    <a:p>
                      <a:pPr algn="ctr"/>
                      <a:r>
                        <a:rPr lang="en-US" sz="2200"/>
                        <a:t>X</a:t>
                      </a:r>
                    </a:p>
                  </a:txBody>
                  <a:tcPr marL="112692" marR="112692" marT="56346" marB="56346"/>
                </a:tc>
                <a:tc>
                  <a:txBody>
                    <a:bodyPr/>
                    <a:lstStyle/>
                    <a:p>
                      <a:pPr algn="ctr"/>
                      <a:r>
                        <a:rPr lang="en-US" sz="2200"/>
                        <a:t>X</a:t>
                      </a:r>
                    </a:p>
                  </a:txBody>
                  <a:tcPr marL="112692" marR="112692" marT="56346" marB="56346"/>
                </a:tc>
                <a:tc>
                  <a:txBody>
                    <a:bodyPr/>
                    <a:lstStyle/>
                    <a:p>
                      <a:pPr algn="ctr"/>
                      <a:endParaRPr lang="en-US" sz="2200"/>
                    </a:p>
                  </a:txBody>
                  <a:tcPr marL="112692" marR="112692" marT="56346" marB="56346"/>
                </a:tc>
                <a:tc>
                  <a:txBody>
                    <a:bodyPr/>
                    <a:lstStyle/>
                    <a:p>
                      <a:pPr algn="ctr"/>
                      <a:endParaRPr lang="en-US" sz="2200"/>
                    </a:p>
                  </a:txBody>
                  <a:tcPr marL="112692" marR="112692" marT="56346" marB="56346"/>
                </a:tc>
                <a:extLst>
                  <a:ext uri="{0D108BD9-81ED-4DB2-BD59-A6C34878D82A}">
                    <a16:rowId xmlns:a16="http://schemas.microsoft.com/office/drawing/2014/main" val="1404069240"/>
                  </a:ext>
                </a:extLst>
              </a:tr>
            </a:tbl>
          </a:graphicData>
        </a:graphic>
      </p:graphicFrame>
    </p:spTree>
    <p:extLst>
      <p:ext uri="{BB962C8B-B14F-4D97-AF65-F5344CB8AC3E}">
        <p14:creationId xmlns:p14="http://schemas.microsoft.com/office/powerpoint/2010/main" val="2319543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71FB342-A307-8552-3BEB-6987C4F3AD65}"/>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55DA6155-0543-5F22-FE8E-801C6899CD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BB1F39-1AD2-8250-1F82-B958523AA3B1}"/>
              </a:ext>
            </a:extLst>
          </p:cNvPr>
          <p:cNvSpPr>
            <a:spLocks noGrp="1"/>
          </p:cNvSpPr>
          <p:nvPr>
            <p:ph type="sldNum" sz="quarter" idx="12"/>
          </p:nvPr>
        </p:nvSpPr>
        <p:spPr/>
        <p:txBody>
          <a:bodyPr/>
          <a:lstStyle/>
          <a:p>
            <a:fld id="{A5AEF524-62EC-C340-82A1-9F47B6C43E55}" type="slidenum">
              <a:rPr lang="en-US" smtClean="0"/>
              <a:t>31</a:t>
            </a:fld>
            <a:endParaRPr lang="en-US"/>
          </a:p>
        </p:txBody>
      </p:sp>
      <p:sp>
        <p:nvSpPr>
          <p:cNvPr id="5" name="Title 4">
            <a:extLst>
              <a:ext uri="{FF2B5EF4-FFF2-40B4-BE49-F238E27FC236}">
                <a16:creationId xmlns:a16="http://schemas.microsoft.com/office/drawing/2014/main" id="{40AEDFA7-4F25-A482-A8CC-07CBBD8D5488}"/>
              </a:ext>
            </a:extLst>
          </p:cNvPr>
          <p:cNvSpPr>
            <a:spLocks noGrp="1"/>
          </p:cNvSpPr>
          <p:nvPr>
            <p:ph type="title"/>
          </p:nvPr>
        </p:nvSpPr>
        <p:spPr/>
        <p:txBody>
          <a:bodyPr/>
          <a:lstStyle/>
          <a:p>
            <a:r>
              <a:rPr lang="en-US"/>
              <a:t>Functional Decomposition</a:t>
            </a:r>
          </a:p>
        </p:txBody>
      </p:sp>
      <p:sp>
        <p:nvSpPr>
          <p:cNvPr id="6" name="Text Placeholder 5">
            <a:extLst>
              <a:ext uri="{FF2B5EF4-FFF2-40B4-BE49-F238E27FC236}">
                <a16:creationId xmlns:a16="http://schemas.microsoft.com/office/drawing/2014/main" id="{54AF87A8-AC40-5546-C3F9-766FF6B85392}"/>
              </a:ext>
            </a:extLst>
          </p:cNvPr>
          <p:cNvSpPr>
            <a:spLocks noGrp="1"/>
          </p:cNvSpPr>
          <p:nvPr>
            <p:ph type="body" sz="quarter" idx="13"/>
          </p:nvPr>
        </p:nvSpPr>
        <p:spPr/>
        <p:txBody>
          <a:bodyPr/>
          <a:lstStyle/>
          <a:p>
            <a:r>
              <a:rPr lang="en-US"/>
              <a:t>Tristian </a:t>
            </a:r>
            <a:r>
              <a:rPr lang="en-US" err="1"/>
              <a:t>Belardo</a:t>
            </a:r>
            <a:endParaRPr lang="en-US"/>
          </a:p>
        </p:txBody>
      </p:sp>
      <p:graphicFrame>
        <p:nvGraphicFramePr>
          <p:cNvPr id="8" name="Table 7">
            <a:extLst>
              <a:ext uri="{FF2B5EF4-FFF2-40B4-BE49-F238E27FC236}">
                <a16:creationId xmlns:a16="http://schemas.microsoft.com/office/drawing/2014/main" id="{D1E260E1-1DCF-9B90-1EB3-E4A419714FA9}"/>
              </a:ext>
            </a:extLst>
          </p:cNvPr>
          <p:cNvGraphicFramePr>
            <a:graphicFrameLocks noGrp="1"/>
          </p:cNvGraphicFramePr>
          <p:nvPr>
            <p:extLst>
              <p:ext uri="{D42A27DB-BD31-4B8C-83A1-F6EECF244321}">
                <p14:modId xmlns:p14="http://schemas.microsoft.com/office/powerpoint/2010/main" val="966479159"/>
              </p:ext>
            </p:extLst>
          </p:nvPr>
        </p:nvGraphicFramePr>
        <p:xfrm>
          <a:off x="0" y="1417476"/>
          <a:ext cx="10668000" cy="4495034"/>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2926635152"/>
                    </a:ext>
                  </a:extLst>
                </a:gridCol>
                <a:gridCol w="2133600">
                  <a:extLst>
                    <a:ext uri="{9D8B030D-6E8A-4147-A177-3AD203B41FA5}">
                      <a16:colId xmlns:a16="http://schemas.microsoft.com/office/drawing/2014/main" val="1735213165"/>
                    </a:ext>
                  </a:extLst>
                </a:gridCol>
                <a:gridCol w="2133600">
                  <a:extLst>
                    <a:ext uri="{9D8B030D-6E8A-4147-A177-3AD203B41FA5}">
                      <a16:colId xmlns:a16="http://schemas.microsoft.com/office/drawing/2014/main" val="1678169628"/>
                    </a:ext>
                  </a:extLst>
                </a:gridCol>
                <a:gridCol w="2133600">
                  <a:extLst>
                    <a:ext uri="{9D8B030D-6E8A-4147-A177-3AD203B41FA5}">
                      <a16:colId xmlns:a16="http://schemas.microsoft.com/office/drawing/2014/main" val="3640983790"/>
                    </a:ext>
                  </a:extLst>
                </a:gridCol>
                <a:gridCol w="2133600">
                  <a:extLst>
                    <a:ext uri="{9D8B030D-6E8A-4147-A177-3AD203B41FA5}">
                      <a16:colId xmlns:a16="http://schemas.microsoft.com/office/drawing/2014/main" val="3144984375"/>
                    </a:ext>
                  </a:extLst>
                </a:gridCol>
              </a:tblGrid>
              <a:tr h="457027">
                <a:tc>
                  <a:txBody>
                    <a:bodyPr/>
                    <a:lstStyle/>
                    <a:p>
                      <a:r>
                        <a:rPr lang="en-US" sz="2200"/>
                        <a:t>Function</a:t>
                      </a:r>
                    </a:p>
                  </a:txBody>
                  <a:tcPr marL="112692" marR="112692" marT="56346" marB="56346"/>
                </a:tc>
                <a:tc>
                  <a:txBody>
                    <a:bodyPr/>
                    <a:lstStyle/>
                    <a:p>
                      <a:r>
                        <a:rPr lang="en-US" sz="2200"/>
                        <a:t>Manufacture</a:t>
                      </a:r>
                    </a:p>
                  </a:txBody>
                  <a:tcPr marL="112692" marR="112692" marT="56346" marB="56346"/>
                </a:tc>
                <a:tc>
                  <a:txBody>
                    <a:bodyPr/>
                    <a:lstStyle/>
                    <a:p>
                      <a:r>
                        <a:rPr lang="en-US" sz="2200"/>
                        <a:t>Educate</a:t>
                      </a:r>
                    </a:p>
                  </a:txBody>
                  <a:tcPr marL="112692" marR="112692" marT="56346" marB="56346"/>
                </a:tc>
                <a:tc>
                  <a:txBody>
                    <a:bodyPr/>
                    <a:lstStyle/>
                    <a:p>
                      <a:r>
                        <a:rPr lang="en-US" sz="2200"/>
                        <a:t>Control</a:t>
                      </a:r>
                    </a:p>
                  </a:txBody>
                  <a:tcPr marL="112692" marR="112692" marT="56346" marB="56346"/>
                </a:tc>
                <a:tc>
                  <a:txBody>
                    <a:bodyPr/>
                    <a:lstStyle/>
                    <a:p>
                      <a:r>
                        <a:rPr lang="en-US" sz="2200"/>
                        <a:t>Support</a:t>
                      </a:r>
                    </a:p>
                  </a:txBody>
                  <a:tcPr marL="112692" marR="112692" marT="56346" marB="56346"/>
                </a:tc>
                <a:extLst>
                  <a:ext uri="{0D108BD9-81ED-4DB2-BD59-A6C34878D82A}">
                    <a16:rowId xmlns:a16="http://schemas.microsoft.com/office/drawing/2014/main" val="2586276679"/>
                  </a:ext>
                </a:extLst>
              </a:tr>
              <a:tr h="457027">
                <a:tc>
                  <a:txBody>
                    <a:bodyPr/>
                    <a:lstStyle/>
                    <a:p>
                      <a:r>
                        <a:rPr lang="en-US" sz="1800"/>
                        <a:t>Actuates upon user input</a:t>
                      </a:r>
                    </a:p>
                  </a:txBody>
                  <a:tcPr marL="112692" marR="112692" marT="56346" marB="56346"/>
                </a:tc>
                <a:tc>
                  <a:txBody>
                    <a:bodyPr/>
                    <a:lstStyle/>
                    <a:p>
                      <a:pPr algn="ctr"/>
                      <a:r>
                        <a:rPr lang="en-US" sz="2200"/>
                        <a:t>X</a:t>
                      </a:r>
                    </a:p>
                  </a:txBody>
                  <a:tcPr marL="112692" marR="112692" marT="56346" marB="56346"/>
                </a:tc>
                <a:tc>
                  <a:txBody>
                    <a:bodyPr/>
                    <a:lstStyle/>
                    <a:p>
                      <a:pPr algn="ctr"/>
                      <a:r>
                        <a:rPr lang="en-US" sz="2200"/>
                        <a:t>X</a:t>
                      </a:r>
                    </a:p>
                  </a:txBody>
                  <a:tcPr marL="112692" marR="112692" marT="56346" marB="56346"/>
                </a:tc>
                <a:tc>
                  <a:txBody>
                    <a:bodyPr/>
                    <a:lstStyle/>
                    <a:p>
                      <a:pPr algn="ctr"/>
                      <a:r>
                        <a:rPr lang="en-US" sz="2200"/>
                        <a:t>X</a:t>
                      </a:r>
                    </a:p>
                  </a:txBody>
                  <a:tcPr marL="112692" marR="112692" marT="56346" marB="56346"/>
                </a:tc>
                <a:tc>
                  <a:txBody>
                    <a:bodyPr/>
                    <a:lstStyle/>
                    <a:p>
                      <a:pPr algn="ctr"/>
                      <a:endParaRPr lang="en-US" sz="2200"/>
                    </a:p>
                  </a:txBody>
                  <a:tcPr marL="112692" marR="112692" marT="56346" marB="56346"/>
                </a:tc>
                <a:extLst>
                  <a:ext uri="{0D108BD9-81ED-4DB2-BD59-A6C34878D82A}">
                    <a16:rowId xmlns:a16="http://schemas.microsoft.com/office/drawing/2014/main" val="2003778994"/>
                  </a:ext>
                </a:extLst>
              </a:tr>
              <a:tr h="457027">
                <a:tc>
                  <a:txBody>
                    <a:bodyPr/>
                    <a:lstStyle/>
                    <a:p>
                      <a:r>
                        <a:rPr lang="en-US" sz="1800"/>
                        <a:t>Receives Sensor Information</a:t>
                      </a:r>
                    </a:p>
                  </a:txBody>
                  <a:tcPr marL="112692" marR="112692" marT="56346" marB="56346"/>
                </a:tc>
                <a:tc>
                  <a:txBody>
                    <a:bodyPr/>
                    <a:lstStyle/>
                    <a:p>
                      <a:pPr algn="ctr"/>
                      <a:endParaRPr lang="en-US" sz="2200"/>
                    </a:p>
                  </a:txBody>
                  <a:tcPr marL="112692" marR="112692" marT="56346" marB="56346"/>
                </a:tc>
                <a:tc>
                  <a:txBody>
                    <a:bodyPr/>
                    <a:lstStyle/>
                    <a:p>
                      <a:pPr algn="ctr"/>
                      <a:endParaRPr lang="en-US" sz="2200"/>
                    </a:p>
                  </a:txBody>
                  <a:tcPr marL="112692" marR="112692" marT="56346" marB="56346"/>
                </a:tc>
                <a:tc>
                  <a:txBody>
                    <a:bodyPr/>
                    <a:lstStyle/>
                    <a:p>
                      <a:pPr algn="ctr"/>
                      <a:r>
                        <a:rPr lang="en-US" sz="2200"/>
                        <a:t>X</a:t>
                      </a:r>
                    </a:p>
                  </a:txBody>
                  <a:tcPr marL="112692" marR="112692" marT="56346" marB="56346"/>
                </a:tc>
                <a:tc>
                  <a:txBody>
                    <a:bodyPr/>
                    <a:lstStyle/>
                    <a:p>
                      <a:pPr algn="ctr"/>
                      <a:endParaRPr lang="en-US" sz="2200"/>
                    </a:p>
                  </a:txBody>
                  <a:tcPr marL="112692" marR="112692" marT="56346" marB="56346"/>
                </a:tc>
                <a:extLst>
                  <a:ext uri="{0D108BD9-81ED-4DB2-BD59-A6C34878D82A}">
                    <a16:rowId xmlns:a16="http://schemas.microsoft.com/office/drawing/2014/main" val="1529699529"/>
                  </a:ext>
                </a:extLst>
              </a:tr>
              <a:tr h="457027">
                <a:tc>
                  <a:txBody>
                    <a:bodyPr/>
                    <a:lstStyle/>
                    <a:p>
                      <a:r>
                        <a:rPr lang="en-US" sz="1800"/>
                        <a:t>Operates by Given Computer Data</a:t>
                      </a:r>
                    </a:p>
                  </a:txBody>
                  <a:tcPr marL="112692" marR="112692" marT="56346" marB="56346"/>
                </a:tc>
                <a:tc>
                  <a:txBody>
                    <a:bodyPr/>
                    <a:lstStyle/>
                    <a:p>
                      <a:pPr algn="ctr"/>
                      <a:r>
                        <a:rPr lang="en-US" sz="2200"/>
                        <a:t>X</a:t>
                      </a:r>
                    </a:p>
                  </a:txBody>
                  <a:tcPr marL="112692" marR="112692" marT="56346" marB="56346"/>
                </a:tc>
                <a:tc>
                  <a:txBody>
                    <a:bodyPr/>
                    <a:lstStyle/>
                    <a:p>
                      <a:pPr algn="ctr"/>
                      <a:endParaRPr lang="en-US" sz="2200"/>
                    </a:p>
                  </a:txBody>
                  <a:tcPr marL="112692" marR="112692" marT="56346" marB="56346"/>
                </a:tc>
                <a:tc>
                  <a:txBody>
                    <a:bodyPr/>
                    <a:lstStyle/>
                    <a:p>
                      <a:pPr algn="ctr"/>
                      <a:r>
                        <a:rPr lang="en-US" sz="2200"/>
                        <a:t>X</a:t>
                      </a:r>
                    </a:p>
                  </a:txBody>
                  <a:tcPr marL="112692" marR="112692" marT="56346" marB="56346"/>
                </a:tc>
                <a:tc>
                  <a:txBody>
                    <a:bodyPr/>
                    <a:lstStyle/>
                    <a:p>
                      <a:pPr algn="ctr"/>
                      <a:endParaRPr lang="en-US" sz="2200"/>
                    </a:p>
                  </a:txBody>
                  <a:tcPr marL="112692" marR="112692" marT="56346" marB="56346"/>
                </a:tc>
                <a:extLst>
                  <a:ext uri="{0D108BD9-81ED-4DB2-BD59-A6C34878D82A}">
                    <a16:rowId xmlns:a16="http://schemas.microsoft.com/office/drawing/2014/main" val="106645758"/>
                  </a:ext>
                </a:extLst>
              </a:tr>
              <a:tr h="4570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a:t>Halts in response to error or user override </a:t>
                      </a:r>
                    </a:p>
                  </a:txBody>
                  <a:tcPr marL="112692" marR="112692" marT="56346" marB="56346"/>
                </a:tc>
                <a:tc>
                  <a:txBody>
                    <a:bodyPr/>
                    <a:lstStyle/>
                    <a:p>
                      <a:pPr algn="ctr"/>
                      <a:endParaRPr lang="en-US" sz="2200"/>
                    </a:p>
                  </a:txBody>
                  <a:tcPr marL="112692" marR="112692" marT="56346" marB="56346"/>
                </a:tc>
                <a:tc>
                  <a:txBody>
                    <a:bodyPr/>
                    <a:lstStyle/>
                    <a:p>
                      <a:pPr algn="ctr"/>
                      <a:r>
                        <a:rPr lang="en-US" sz="2200"/>
                        <a:t>X</a:t>
                      </a:r>
                    </a:p>
                  </a:txBody>
                  <a:tcPr marL="112692" marR="112692" marT="56346" marB="56346"/>
                </a:tc>
                <a:tc>
                  <a:txBody>
                    <a:bodyPr/>
                    <a:lstStyle/>
                    <a:p>
                      <a:pPr algn="ctr"/>
                      <a:r>
                        <a:rPr lang="en-US" sz="2200"/>
                        <a:t>X</a:t>
                      </a:r>
                    </a:p>
                  </a:txBody>
                  <a:tcPr marL="112692" marR="112692" marT="56346" marB="56346"/>
                </a:tc>
                <a:tc>
                  <a:txBody>
                    <a:bodyPr/>
                    <a:lstStyle/>
                    <a:p>
                      <a:pPr algn="ctr"/>
                      <a:endParaRPr lang="en-US" sz="2200"/>
                    </a:p>
                  </a:txBody>
                  <a:tcPr marL="112692" marR="112692" marT="56346" marB="56346"/>
                </a:tc>
                <a:extLst>
                  <a:ext uri="{0D108BD9-81ED-4DB2-BD59-A6C34878D82A}">
                    <a16:rowId xmlns:a16="http://schemas.microsoft.com/office/drawing/2014/main" val="1454647194"/>
                  </a:ext>
                </a:extLst>
              </a:tr>
              <a:tr h="4570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a:t>Stops upon completion </a:t>
                      </a:r>
                    </a:p>
                  </a:txBody>
                  <a:tcPr marL="112692" marR="112692" marT="56346" marB="56346"/>
                </a:tc>
                <a:tc>
                  <a:txBody>
                    <a:bodyPr/>
                    <a:lstStyle/>
                    <a:p>
                      <a:pPr algn="ctr"/>
                      <a:r>
                        <a:rPr lang="en-US" sz="2200"/>
                        <a:t>X</a:t>
                      </a:r>
                    </a:p>
                  </a:txBody>
                  <a:tcPr marL="112692" marR="112692" marT="56346" marB="56346"/>
                </a:tc>
                <a:tc>
                  <a:txBody>
                    <a:bodyPr/>
                    <a:lstStyle/>
                    <a:p>
                      <a:pPr algn="ctr"/>
                      <a:endParaRPr lang="en-US" sz="2200"/>
                    </a:p>
                  </a:txBody>
                  <a:tcPr marL="112692" marR="112692" marT="56346" marB="56346"/>
                </a:tc>
                <a:tc>
                  <a:txBody>
                    <a:bodyPr/>
                    <a:lstStyle/>
                    <a:p>
                      <a:pPr algn="ctr"/>
                      <a:r>
                        <a:rPr lang="en-US" sz="2200"/>
                        <a:t>X</a:t>
                      </a:r>
                    </a:p>
                  </a:txBody>
                  <a:tcPr marL="112692" marR="112692" marT="56346" marB="56346"/>
                </a:tc>
                <a:tc>
                  <a:txBody>
                    <a:bodyPr/>
                    <a:lstStyle/>
                    <a:p>
                      <a:pPr algn="ctr"/>
                      <a:endParaRPr lang="en-US" sz="2200"/>
                    </a:p>
                  </a:txBody>
                  <a:tcPr marL="112692" marR="112692" marT="56346" marB="56346"/>
                </a:tc>
                <a:extLst>
                  <a:ext uri="{0D108BD9-81ED-4DB2-BD59-A6C34878D82A}">
                    <a16:rowId xmlns:a16="http://schemas.microsoft.com/office/drawing/2014/main" val="1434398516"/>
                  </a:ext>
                </a:extLst>
              </a:tr>
              <a:tr h="4570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Maintains rigidity</a:t>
                      </a:r>
                      <a:r>
                        <a:rPr lang="en-US">
                          <a:effectLst/>
                        </a:rPr>
                        <a:t> </a:t>
                      </a:r>
                      <a:endParaRPr lang="en-US" sz="1800"/>
                    </a:p>
                  </a:txBody>
                  <a:tcPr marL="112692" marR="112692" marT="56346" marB="56346"/>
                </a:tc>
                <a:tc>
                  <a:txBody>
                    <a:bodyPr/>
                    <a:lstStyle/>
                    <a:p>
                      <a:pPr algn="ctr"/>
                      <a:endParaRPr lang="en-US" sz="2200"/>
                    </a:p>
                  </a:txBody>
                  <a:tcPr marL="112692" marR="112692" marT="56346" marB="56346"/>
                </a:tc>
                <a:tc>
                  <a:txBody>
                    <a:bodyPr/>
                    <a:lstStyle/>
                    <a:p>
                      <a:pPr algn="ctr"/>
                      <a:endParaRPr lang="en-US" sz="2200"/>
                    </a:p>
                  </a:txBody>
                  <a:tcPr marL="112692" marR="112692" marT="56346" marB="56346"/>
                </a:tc>
                <a:tc>
                  <a:txBody>
                    <a:bodyPr/>
                    <a:lstStyle/>
                    <a:p>
                      <a:pPr algn="ctr"/>
                      <a:endParaRPr lang="en-US" sz="2200"/>
                    </a:p>
                  </a:txBody>
                  <a:tcPr marL="112692" marR="112692" marT="56346" marB="56346"/>
                </a:tc>
                <a:tc>
                  <a:txBody>
                    <a:bodyPr/>
                    <a:lstStyle/>
                    <a:p>
                      <a:pPr algn="ctr"/>
                      <a:r>
                        <a:rPr lang="en-US" sz="2200"/>
                        <a:t>X</a:t>
                      </a:r>
                    </a:p>
                  </a:txBody>
                  <a:tcPr marL="112692" marR="112692" marT="56346" marB="56346"/>
                </a:tc>
                <a:extLst>
                  <a:ext uri="{0D108BD9-81ED-4DB2-BD59-A6C34878D82A}">
                    <a16:rowId xmlns:a16="http://schemas.microsoft.com/office/drawing/2014/main" val="1404069240"/>
                  </a:ext>
                </a:extLst>
              </a:tr>
            </a:tbl>
          </a:graphicData>
        </a:graphic>
      </p:graphicFrame>
    </p:spTree>
    <p:extLst>
      <p:ext uri="{BB962C8B-B14F-4D97-AF65-F5344CB8AC3E}">
        <p14:creationId xmlns:p14="http://schemas.microsoft.com/office/powerpoint/2010/main" val="3253842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74F5650-D353-3307-7EBF-0416AF92FB52}"/>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CE381FB0-5FEB-CDD4-7659-DF9E4FC72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7B2420-BBFE-A73B-5DE8-785AC97D177C}"/>
              </a:ext>
            </a:extLst>
          </p:cNvPr>
          <p:cNvSpPr>
            <a:spLocks noGrp="1"/>
          </p:cNvSpPr>
          <p:nvPr>
            <p:ph type="sldNum" sz="quarter" idx="12"/>
          </p:nvPr>
        </p:nvSpPr>
        <p:spPr/>
        <p:txBody>
          <a:bodyPr/>
          <a:lstStyle/>
          <a:p>
            <a:fld id="{A5AEF524-62EC-C340-82A1-9F47B6C43E55}" type="slidenum">
              <a:rPr lang="en-US" smtClean="0"/>
              <a:t>32</a:t>
            </a:fld>
            <a:endParaRPr lang="en-US"/>
          </a:p>
        </p:txBody>
      </p:sp>
      <p:sp>
        <p:nvSpPr>
          <p:cNvPr id="5" name="Title 4">
            <a:extLst>
              <a:ext uri="{FF2B5EF4-FFF2-40B4-BE49-F238E27FC236}">
                <a16:creationId xmlns:a16="http://schemas.microsoft.com/office/drawing/2014/main" id="{AFC54FE8-3561-B5FF-73EC-C637CC3FEC63}"/>
              </a:ext>
            </a:extLst>
          </p:cNvPr>
          <p:cNvSpPr>
            <a:spLocks noGrp="1"/>
          </p:cNvSpPr>
          <p:nvPr>
            <p:ph type="title"/>
          </p:nvPr>
        </p:nvSpPr>
        <p:spPr/>
        <p:txBody>
          <a:bodyPr/>
          <a:lstStyle/>
          <a:p>
            <a:r>
              <a:rPr lang="en-US"/>
              <a:t>Functional Decomposition</a:t>
            </a:r>
          </a:p>
        </p:txBody>
      </p:sp>
      <p:sp>
        <p:nvSpPr>
          <p:cNvPr id="6" name="Text Placeholder 5">
            <a:extLst>
              <a:ext uri="{FF2B5EF4-FFF2-40B4-BE49-F238E27FC236}">
                <a16:creationId xmlns:a16="http://schemas.microsoft.com/office/drawing/2014/main" id="{E4F1B137-E2C8-1BCE-029F-635D0109273A}"/>
              </a:ext>
            </a:extLst>
          </p:cNvPr>
          <p:cNvSpPr>
            <a:spLocks noGrp="1"/>
          </p:cNvSpPr>
          <p:nvPr>
            <p:ph type="body" sz="quarter" idx="13"/>
          </p:nvPr>
        </p:nvSpPr>
        <p:spPr/>
        <p:txBody>
          <a:bodyPr/>
          <a:lstStyle/>
          <a:p>
            <a:r>
              <a:rPr lang="en-US"/>
              <a:t>Tristian </a:t>
            </a:r>
            <a:r>
              <a:rPr lang="en-US" err="1"/>
              <a:t>Belardo</a:t>
            </a:r>
            <a:endParaRPr lang="en-US"/>
          </a:p>
        </p:txBody>
      </p:sp>
      <p:graphicFrame>
        <p:nvGraphicFramePr>
          <p:cNvPr id="8" name="Table 7">
            <a:extLst>
              <a:ext uri="{FF2B5EF4-FFF2-40B4-BE49-F238E27FC236}">
                <a16:creationId xmlns:a16="http://schemas.microsoft.com/office/drawing/2014/main" id="{FCFB063F-5A77-C750-26FE-891E854688A7}"/>
              </a:ext>
            </a:extLst>
          </p:cNvPr>
          <p:cNvGraphicFramePr>
            <a:graphicFrameLocks noGrp="1"/>
          </p:cNvGraphicFramePr>
          <p:nvPr>
            <p:extLst>
              <p:ext uri="{D42A27DB-BD31-4B8C-83A1-F6EECF244321}">
                <p14:modId xmlns:p14="http://schemas.microsoft.com/office/powerpoint/2010/main" val="3490135109"/>
              </p:ext>
            </p:extLst>
          </p:nvPr>
        </p:nvGraphicFramePr>
        <p:xfrm>
          <a:off x="0" y="1417476"/>
          <a:ext cx="10668000" cy="1779691"/>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2926635152"/>
                    </a:ext>
                  </a:extLst>
                </a:gridCol>
                <a:gridCol w="2133600">
                  <a:extLst>
                    <a:ext uri="{9D8B030D-6E8A-4147-A177-3AD203B41FA5}">
                      <a16:colId xmlns:a16="http://schemas.microsoft.com/office/drawing/2014/main" val="1735213165"/>
                    </a:ext>
                  </a:extLst>
                </a:gridCol>
                <a:gridCol w="2133600">
                  <a:extLst>
                    <a:ext uri="{9D8B030D-6E8A-4147-A177-3AD203B41FA5}">
                      <a16:colId xmlns:a16="http://schemas.microsoft.com/office/drawing/2014/main" val="1678169628"/>
                    </a:ext>
                  </a:extLst>
                </a:gridCol>
                <a:gridCol w="2133600">
                  <a:extLst>
                    <a:ext uri="{9D8B030D-6E8A-4147-A177-3AD203B41FA5}">
                      <a16:colId xmlns:a16="http://schemas.microsoft.com/office/drawing/2014/main" val="3640983790"/>
                    </a:ext>
                  </a:extLst>
                </a:gridCol>
                <a:gridCol w="2133600">
                  <a:extLst>
                    <a:ext uri="{9D8B030D-6E8A-4147-A177-3AD203B41FA5}">
                      <a16:colId xmlns:a16="http://schemas.microsoft.com/office/drawing/2014/main" val="3144984375"/>
                    </a:ext>
                  </a:extLst>
                </a:gridCol>
              </a:tblGrid>
              <a:tr h="457027">
                <a:tc>
                  <a:txBody>
                    <a:bodyPr/>
                    <a:lstStyle/>
                    <a:p>
                      <a:r>
                        <a:rPr lang="en-US" sz="2200"/>
                        <a:t>Function</a:t>
                      </a:r>
                    </a:p>
                  </a:txBody>
                  <a:tcPr marL="112692" marR="112692" marT="56346" marB="56346"/>
                </a:tc>
                <a:tc>
                  <a:txBody>
                    <a:bodyPr/>
                    <a:lstStyle/>
                    <a:p>
                      <a:r>
                        <a:rPr lang="en-US" sz="2200"/>
                        <a:t>Manufacture</a:t>
                      </a:r>
                    </a:p>
                  </a:txBody>
                  <a:tcPr marL="112692" marR="112692" marT="56346" marB="56346"/>
                </a:tc>
                <a:tc>
                  <a:txBody>
                    <a:bodyPr/>
                    <a:lstStyle/>
                    <a:p>
                      <a:r>
                        <a:rPr lang="en-US" sz="2200"/>
                        <a:t>Educate</a:t>
                      </a:r>
                    </a:p>
                  </a:txBody>
                  <a:tcPr marL="112692" marR="112692" marT="56346" marB="56346"/>
                </a:tc>
                <a:tc>
                  <a:txBody>
                    <a:bodyPr/>
                    <a:lstStyle/>
                    <a:p>
                      <a:r>
                        <a:rPr lang="en-US" sz="2200"/>
                        <a:t>Control</a:t>
                      </a:r>
                    </a:p>
                  </a:txBody>
                  <a:tcPr marL="112692" marR="112692" marT="56346" marB="56346"/>
                </a:tc>
                <a:tc>
                  <a:txBody>
                    <a:bodyPr/>
                    <a:lstStyle/>
                    <a:p>
                      <a:r>
                        <a:rPr lang="en-US" sz="2200"/>
                        <a:t>Support</a:t>
                      </a:r>
                    </a:p>
                  </a:txBody>
                  <a:tcPr marL="112692" marR="112692" marT="56346" marB="56346"/>
                </a:tc>
                <a:extLst>
                  <a:ext uri="{0D108BD9-81ED-4DB2-BD59-A6C34878D82A}">
                    <a16:rowId xmlns:a16="http://schemas.microsoft.com/office/drawing/2014/main" val="2586276679"/>
                  </a:ext>
                </a:extLst>
              </a:tr>
              <a:tr h="457027">
                <a:tc>
                  <a:txBody>
                    <a:bodyPr/>
                    <a:lstStyle/>
                    <a:p>
                      <a:r>
                        <a:rPr lang="en-US" sz="1800"/>
                        <a:t>Aligns Materials Accurately</a:t>
                      </a:r>
                    </a:p>
                  </a:txBody>
                  <a:tcPr marL="112692" marR="112692" marT="56346" marB="56346"/>
                </a:tc>
                <a:tc>
                  <a:txBody>
                    <a:bodyPr/>
                    <a:lstStyle/>
                    <a:p>
                      <a:pPr algn="ctr"/>
                      <a:endParaRPr lang="en-US" sz="2200"/>
                    </a:p>
                  </a:txBody>
                  <a:tcPr marL="112692" marR="112692" marT="56346" marB="56346"/>
                </a:tc>
                <a:tc>
                  <a:txBody>
                    <a:bodyPr/>
                    <a:lstStyle/>
                    <a:p>
                      <a:pPr algn="ctr"/>
                      <a:endParaRPr lang="en-US" sz="2200"/>
                    </a:p>
                  </a:txBody>
                  <a:tcPr marL="112692" marR="112692" marT="56346" marB="56346"/>
                </a:tc>
                <a:tc>
                  <a:txBody>
                    <a:bodyPr/>
                    <a:lstStyle/>
                    <a:p>
                      <a:pPr algn="ctr"/>
                      <a:r>
                        <a:rPr lang="en-US" sz="2200"/>
                        <a:t>X</a:t>
                      </a:r>
                    </a:p>
                  </a:txBody>
                  <a:tcPr marL="112692" marR="112692" marT="56346" marB="56346"/>
                </a:tc>
                <a:tc>
                  <a:txBody>
                    <a:bodyPr/>
                    <a:lstStyle/>
                    <a:p>
                      <a:pPr algn="ctr"/>
                      <a:r>
                        <a:rPr lang="en-US" sz="2200"/>
                        <a:t>X</a:t>
                      </a:r>
                    </a:p>
                  </a:txBody>
                  <a:tcPr marL="112692" marR="112692" marT="56346" marB="56346"/>
                </a:tc>
                <a:extLst>
                  <a:ext uri="{0D108BD9-81ED-4DB2-BD59-A6C34878D82A}">
                    <a16:rowId xmlns:a16="http://schemas.microsoft.com/office/drawing/2014/main" val="2003778994"/>
                  </a:ext>
                </a:extLst>
              </a:tr>
              <a:tr h="457027">
                <a:tc>
                  <a:txBody>
                    <a:bodyPr/>
                    <a:lstStyle/>
                    <a:p>
                      <a:r>
                        <a:rPr lang="en-US" sz="1800"/>
                        <a:t>Assembles with Ease</a:t>
                      </a:r>
                    </a:p>
                  </a:txBody>
                  <a:tcPr marL="112692" marR="112692" marT="56346" marB="56346"/>
                </a:tc>
                <a:tc>
                  <a:txBody>
                    <a:bodyPr/>
                    <a:lstStyle/>
                    <a:p>
                      <a:pPr algn="ctr"/>
                      <a:endParaRPr lang="en-US" sz="2200"/>
                    </a:p>
                  </a:txBody>
                  <a:tcPr marL="112692" marR="112692" marT="56346" marB="56346"/>
                </a:tc>
                <a:tc>
                  <a:txBody>
                    <a:bodyPr/>
                    <a:lstStyle/>
                    <a:p>
                      <a:pPr algn="ctr"/>
                      <a:endParaRPr lang="en-US" sz="2200"/>
                    </a:p>
                  </a:txBody>
                  <a:tcPr marL="112692" marR="112692" marT="56346" marB="56346"/>
                </a:tc>
                <a:tc>
                  <a:txBody>
                    <a:bodyPr/>
                    <a:lstStyle/>
                    <a:p>
                      <a:pPr algn="ctr"/>
                      <a:endParaRPr lang="en-US" sz="2200"/>
                    </a:p>
                  </a:txBody>
                  <a:tcPr marL="112692" marR="112692" marT="56346" marB="56346"/>
                </a:tc>
                <a:tc>
                  <a:txBody>
                    <a:bodyPr/>
                    <a:lstStyle/>
                    <a:p>
                      <a:pPr algn="ctr"/>
                      <a:r>
                        <a:rPr lang="en-US" sz="2200"/>
                        <a:t>X</a:t>
                      </a:r>
                    </a:p>
                  </a:txBody>
                  <a:tcPr marL="112692" marR="112692" marT="56346" marB="56346"/>
                </a:tc>
                <a:extLst>
                  <a:ext uri="{0D108BD9-81ED-4DB2-BD59-A6C34878D82A}">
                    <a16:rowId xmlns:a16="http://schemas.microsoft.com/office/drawing/2014/main" val="1529699529"/>
                  </a:ext>
                </a:extLst>
              </a:tr>
            </a:tbl>
          </a:graphicData>
        </a:graphic>
      </p:graphicFrame>
    </p:spTree>
    <p:extLst>
      <p:ext uri="{BB962C8B-B14F-4D97-AF65-F5344CB8AC3E}">
        <p14:creationId xmlns:p14="http://schemas.microsoft.com/office/powerpoint/2010/main" val="4159287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332B07-2767-A4DE-F782-5A6C9B685E53}"/>
              </a:ext>
            </a:extLst>
          </p:cNvPr>
          <p:cNvSpPr>
            <a:spLocks noGrp="1"/>
          </p:cNvSpPr>
          <p:nvPr>
            <p:ph type="title"/>
          </p:nvPr>
        </p:nvSpPr>
        <p:spPr/>
        <p:txBody>
          <a:bodyPr/>
          <a:lstStyle/>
          <a:p>
            <a:r>
              <a:rPr lang="en-US"/>
              <a:t>Back Up Slides</a:t>
            </a:r>
          </a:p>
        </p:txBody>
      </p:sp>
      <p:sp>
        <p:nvSpPr>
          <p:cNvPr id="12" name="Text Placeholder 11">
            <a:extLst>
              <a:ext uri="{FF2B5EF4-FFF2-40B4-BE49-F238E27FC236}">
                <a16:creationId xmlns:a16="http://schemas.microsoft.com/office/drawing/2014/main" id="{00ABEA79-9962-39CA-B7BE-6143844C4C45}"/>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8261D9ED-CEA3-2532-E878-60E1079AB4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F54387-A43B-20EC-27A2-B941D38656EF}"/>
              </a:ext>
            </a:extLst>
          </p:cNvPr>
          <p:cNvSpPr>
            <a:spLocks noGrp="1"/>
          </p:cNvSpPr>
          <p:nvPr>
            <p:ph type="sldNum" sz="quarter" idx="12"/>
          </p:nvPr>
        </p:nvSpPr>
        <p:spPr/>
        <p:txBody>
          <a:bodyPr/>
          <a:lstStyle/>
          <a:p>
            <a:fld id="{A5AEF524-62EC-C340-82A1-9F47B6C43E55}" type="slidenum">
              <a:rPr lang="en-US" smtClean="0"/>
              <a:t>33</a:t>
            </a:fld>
            <a:endParaRPr lang="en-US"/>
          </a:p>
        </p:txBody>
      </p:sp>
      <p:sp>
        <p:nvSpPr>
          <p:cNvPr id="13" name="Text Placeholder 12">
            <a:extLst>
              <a:ext uri="{FF2B5EF4-FFF2-40B4-BE49-F238E27FC236}">
                <a16:creationId xmlns:a16="http://schemas.microsoft.com/office/drawing/2014/main" id="{A2526EF2-0904-D639-EC9F-5EE11FED2740}"/>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4376799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F671BC-3800-E467-21A4-DD5A152B2429}"/>
              </a:ext>
            </a:extLst>
          </p:cNvPr>
          <p:cNvSpPr>
            <a:spLocks noGrp="1"/>
          </p:cNvSpPr>
          <p:nvPr>
            <p:ph idx="1"/>
          </p:nvPr>
        </p:nvSpPr>
        <p:spPr/>
        <p:txBody>
          <a:bodyPr/>
          <a:lstStyle/>
          <a:p>
            <a:r>
              <a:rPr lang="en-US"/>
              <a:t>Try to keep text at 16 pt minimum.</a:t>
            </a:r>
          </a:p>
          <a:p>
            <a:r>
              <a:rPr lang="en-US"/>
              <a:t>Try to put as few words as possible on the slide if you’re using for a presentation.</a:t>
            </a:r>
          </a:p>
          <a:p>
            <a:r>
              <a:rPr lang="en-US"/>
              <a:t>Mix and match the backgrounds as shown in this template or just use one throughout.</a:t>
            </a:r>
          </a:p>
          <a:p>
            <a:r>
              <a:rPr lang="en-US"/>
              <a:t>You can put department/unit logos in slide master at  Horizontal 0.89” Vertical 6.44” From top left corner</a:t>
            </a:r>
          </a:p>
          <a:p>
            <a:endParaRPr lang="en-US"/>
          </a:p>
        </p:txBody>
      </p:sp>
      <p:sp>
        <p:nvSpPr>
          <p:cNvPr id="7" name="Footer Placeholder 6">
            <a:extLst>
              <a:ext uri="{FF2B5EF4-FFF2-40B4-BE49-F238E27FC236}">
                <a16:creationId xmlns:a16="http://schemas.microsoft.com/office/drawing/2014/main" id="{34388C27-82F8-0D08-63D3-89FAC09382F6}"/>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7F923050-5DB4-39DC-8B32-166E73808742}"/>
              </a:ext>
            </a:extLst>
          </p:cNvPr>
          <p:cNvSpPr>
            <a:spLocks noGrp="1"/>
          </p:cNvSpPr>
          <p:nvPr>
            <p:ph type="sldNum" sz="quarter" idx="12"/>
          </p:nvPr>
        </p:nvSpPr>
        <p:spPr/>
        <p:txBody>
          <a:bodyPr/>
          <a:lstStyle/>
          <a:p>
            <a:fld id="{A5AEF524-62EC-C340-82A1-9F47B6C43E55}" type="slidenum">
              <a:rPr lang="en-US" smtClean="0"/>
              <a:pPr/>
              <a:t>34</a:t>
            </a:fld>
            <a:endParaRPr lang="en-US"/>
          </a:p>
        </p:txBody>
      </p:sp>
      <p:sp>
        <p:nvSpPr>
          <p:cNvPr id="2" name="Title 1">
            <a:extLst>
              <a:ext uri="{FF2B5EF4-FFF2-40B4-BE49-F238E27FC236}">
                <a16:creationId xmlns:a16="http://schemas.microsoft.com/office/drawing/2014/main" id="{E1AC7D2E-E925-EA86-4AA6-85ABB3563295}"/>
              </a:ext>
            </a:extLst>
          </p:cNvPr>
          <p:cNvSpPr>
            <a:spLocks noGrp="1"/>
          </p:cNvSpPr>
          <p:nvPr>
            <p:ph type="title"/>
          </p:nvPr>
        </p:nvSpPr>
        <p:spPr/>
        <p:txBody>
          <a:bodyPr/>
          <a:lstStyle/>
          <a:p>
            <a:r>
              <a:rPr lang="en-US"/>
              <a:t>Slide Headline</a:t>
            </a:r>
          </a:p>
        </p:txBody>
      </p:sp>
      <p:sp>
        <p:nvSpPr>
          <p:cNvPr id="16" name="Text Placeholder 15">
            <a:extLst>
              <a:ext uri="{FF2B5EF4-FFF2-40B4-BE49-F238E27FC236}">
                <a16:creationId xmlns:a16="http://schemas.microsoft.com/office/drawing/2014/main" id="{7558B97E-778B-2772-97A6-978B678B3796}"/>
              </a:ext>
            </a:extLst>
          </p:cNvPr>
          <p:cNvSpPr>
            <a:spLocks noGrp="1"/>
          </p:cNvSpPr>
          <p:nvPr>
            <p:ph type="body" sz="quarter" idx="13"/>
          </p:nvPr>
        </p:nvSpPr>
        <p:spPr/>
        <p:txBody>
          <a:bodyPr/>
          <a:lstStyle/>
          <a:p>
            <a:endParaRPr lang="en-US"/>
          </a:p>
        </p:txBody>
      </p:sp>
      <p:pic>
        <p:nvPicPr>
          <p:cNvPr id="6" name="Picture 5" descr="A group of circular logos&#10;&#10;Description automatically generated">
            <a:extLst>
              <a:ext uri="{FF2B5EF4-FFF2-40B4-BE49-F238E27FC236}">
                <a16:creationId xmlns:a16="http://schemas.microsoft.com/office/drawing/2014/main" id="{2762F2B2-BD1A-0CE7-EED6-66BC9C42CBA3}"/>
              </a:ext>
            </a:extLst>
          </p:cNvPr>
          <p:cNvPicPr>
            <a:picLocks noChangeAspect="1"/>
          </p:cNvPicPr>
          <p:nvPr/>
        </p:nvPicPr>
        <p:blipFill>
          <a:blip r:embed="rId3"/>
          <a:stretch>
            <a:fillRect/>
          </a:stretch>
        </p:blipFill>
        <p:spPr>
          <a:xfrm>
            <a:off x="813816" y="5888736"/>
            <a:ext cx="3462535" cy="505969"/>
          </a:xfrm>
          <a:prstGeom prst="rect">
            <a:avLst/>
          </a:prstGeom>
        </p:spPr>
      </p:pic>
      <p:pic>
        <p:nvPicPr>
          <p:cNvPr id="9" name="Picture 8" descr="A group of circular logos&#10;&#10;Description automatically generated">
            <a:extLst>
              <a:ext uri="{FF2B5EF4-FFF2-40B4-BE49-F238E27FC236}">
                <a16:creationId xmlns:a16="http://schemas.microsoft.com/office/drawing/2014/main" id="{00033C7C-76AE-C382-7C20-9A76ADD7F2EE}"/>
              </a:ext>
            </a:extLst>
          </p:cNvPr>
          <p:cNvPicPr>
            <a:picLocks noChangeAspect="1"/>
          </p:cNvPicPr>
          <p:nvPr/>
        </p:nvPicPr>
        <p:blipFill>
          <a:blip r:embed="rId4"/>
          <a:stretch>
            <a:fillRect/>
          </a:stretch>
        </p:blipFill>
        <p:spPr>
          <a:xfrm>
            <a:off x="2838449" y="5307971"/>
            <a:ext cx="3432055" cy="509017"/>
          </a:xfrm>
          <a:prstGeom prst="rect">
            <a:avLst/>
          </a:prstGeom>
        </p:spPr>
      </p:pic>
      <p:pic>
        <p:nvPicPr>
          <p:cNvPr id="11" name="Picture 10" descr="A group of circular logos&#10;&#10;Description automatically generated">
            <a:extLst>
              <a:ext uri="{FF2B5EF4-FFF2-40B4-BE49-F238E27FC236}">
                <a16:creationId xmlns:a16="http://schemas.microsoft.com/office/drawing/2014/main" id="{37EAA836-B1CF-1CA3-8494-B5B495E06405}"/>
              </a:ext>
            </a:extLst>
          </p:cNvPr>
          <p:cNvPicPr>
            <a:picLocks noChangeAspect="1"/>
          </p:cNvPicPr>
          <p:nvPr/>
        </p:nvPicPr>
        <p:blipFill>
          <a:blip r:embed="rId5"/>
          <a:stretch>
            <a:fillRect/>
          </a:stretch>
        </p:blipFill>
        <p:spPr>
          <a:xfrm>
            <a:off x="4832602" y="5888736"/>
            <a:ext cx="3499111" cy="509017"/>
          </a:xfrm>
          <a:prstGeom prst="rect">
            <a:avLst/>
          </a:prstGeom>
        </p:spPr>
      </p:pic>
      <p:pic>
        <p:nvPicPr>
          <p:cNvPr id="13" name="Picture 12" descr="A group of logos on a black background&#10;&#10;Description automatically generated">
            <a:extLst>
              <a:ext uri="{FF2B5EF4-FFF2-40B4-BE49-F238E27FC236}">
                <a16:creationId xmlns:a16="http://schemas.microsoft.com/office/drawing/2014/main" id="{1F41247E-4869-4B2E-EF9D-14750F4633E7}"/>
              </a:ext>
            </a:extLst>
          </p:cNvPr>
          <p:cNvPicPr>
            <a:picLocks noChangeAspect="1"/>
          </p:cNvPicPr>
          <p:nvPr/>
        </p:nvPicPr>
        <p:blipFill>
          <a:blip r:embed="rId6"/>
          <a:stretch>
            <a:fillRect/>
          </a:stretch>
        </p:blipFill>
        <p:spPr>
          <a:xfrm>
            <a:off x="6893811" y="5307971"/>
            <a:ext cx="3038862" cy="509017"/>
          </a:xfrm>
          <a:prstGeom prst="rect">
            <a:avLst/>
          </a:prstGeom>
        </p:spPr>
      </p:pic>
      <p:pic>
        <p:nvPicPr>
          <p:cNvPr id="15" name="Picture 14" descr="A group of logos with text&#10;&#10;Description automatically generated">
            <a:extLst>
              <a:ext uri="{FF2B5EF4-FFF2-40B4-BE49-F238E27FC236}">
                <a16:creationId xmlns:a16="http://schemas.microsoft.com/office/drawing/2014/main" id="{E48AC7E8-BFC9-2DCB-3892-33C7703A896D}"/>
              </a:ext>
            </a:extLst>
          </p:cNvPr>
          <p:cNvPicPr>
            <a:picLocks noChangeAspect="1"/>
          </p:cNvPicPr>
          <p:nvPr/>
        </p:nvPicPr>
        <p:blipFill>
          <a:blip r:embed="rId7"/>
          <a:stretch>
            <a:fillRect/>
          </a:stretch>
        </p:blipFill>
        <p:spPr>
          <a:xfrm>
            <a:off x="8494770" y="5888736"/>
            <a:ext cx="2883414" cy="509017"/>
          </a:xfrm>
          <a:prstGeom prst="rect">
            <a:avLst/>
          </a:prstGeom>
        </p:spPr>
      </p:pic>
    </p:spTree>
    <p:extLst>
      <p:ext uri="{BB962C8B-B14F-4D97-AF65-F5344CB8AC3E}">
        <p14:creationId xmlns:p14="http://schemas.microsoft.com/office/powerpoint/2010/main" val="36383373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A191508-FE6A-2739-A54C-A4646490F7D8}"/>
              </a:ext>
            </a:extLst>
          </p:cNvPr>
          <p:cNvSpPr>
            <a:spLocks noGrp="1"/>
          </p:cNvSpPr>
          <p:nvPr>
            <p:ph idx="1"/>
          </p:nvPr>
        </p:nvSpPr>
        <p:spPr/>
        <p:txBody>
          <a:bodyPr/>
          <a:lstStyle/>
          <a:p>
            <a:r>
              <a:rPr lang="en-US" sz="1000">
                <a:cs typeface="Times New Roman" panose="02020603050405020304" pitchFamily="18" charset="0"/>
              </a:rPr>
              <a:t>This is 10-point</a:t>
            </a:r>
          </a:p>
          <a:p>
            <a:r>
              <a:rPr lang="en-US" sz="1500">
                <a:cs typeface="Times New Roman" panose="02020603050405020304" pitchFamily="18" charset="0"/>
              </a:rPr>
              <a:t>This is 15–point Times</a:t>
            </a:r>
          </a:p>
          <a:p>
            <a:r>
              <a:rPr lang="en-US" sz="2000">
                <a:cs typeface="Times New Roman" panose="02020603050405020304" pitchFamily="18" charset="0"/>
              </a:rPr>
              <a:t>This is 20–point </a:t>
            </a:r>
          </a:p>
          <a:p>
            <a:r>
              <a:rPr lang="en-US" sz="2500">
                <a:cs typeface="Times New Roman" panose="02020603050405020304" pitchFamily="18" charset="0"/>
              </a:rPr>
              <a:t>This is 25–point</a:t>
            </a:r>
          </a:p>
          <a:p>
            <a:r>
              <a:rPr lang="en-US" sz="3000">
                <a:cs typeface="Times New Roman" panose="02020603050405020304" pitchFamily="18" charset="0"/>
              </a:rPr>
              <a:t>This is 30–point</a:t>
            </a:r>
          </a:p>
          <a:p>
            <a:r>
              <a:rPr lang="en-US" sz="3500">
                <a:cs typeface="Times New Roman" panose="02020603050405020304" pitchFamily="18" charset="0"/>
              </a:rPr>
              <a:t>This is 35–point</a:t>
            </a:r>
          </a:p>
          <a:p>
            <a:r>
              <a:rPr lang="en-US" sz="4000">
                <a:cs typeface="Times New Roman" panose="02020603050405020304" pitchFamily="18" charset="0"/>
              </a:rPr>
              <a:t>This is 40–point</a:t>
            </a:r>
          </a:p>
          <a:p>
            <a:r>
              <a:rPr lang="en-US" sz="5000">
                <a:cs typeface="Times New Roman" panose="02020603050405020304" pitchFamily="18" charset="0"/>
              </a:rPr>
              <a:t>This is 50–point</a:t>
            </a:r>
          </a:p>
          <a:p>
            <a:r>
              <a:rPr lang="en-US" sz="6000">
                <a:cs typeface="Times New Roman" panose="02020603050405020304" pitchFamily="18" charset="0"/>
              </a:rPr>
              <a:t>This is 60–point</a:t>
            </a:r>
          </a:p>
          <a:p>
            <a:r>
              <a:rPr lang="en-US" sz="7200">
                <a:cs typeface="Times New Roman" panose="02020603050405020304" pitchFamily="18" charset="0"/>
              </a:rPr>
              <a:t>This is 72–point</a:t>
            </a:r>
            <a:endParaRPr lang="en-US" sz="7200"/>
          </a:p>
        </p:txBody>
      </p:sp>
      <p:sp>
        <p:nvSpPr>
          <p:cNvPr id="6" name="Footer Placeholder 5">
            <a:extLst>
              <a:ext uri="{FF2B5EF4-FFF2-40B4-BE49-F238E27FC236}">
                <a16:creationId xmlns:a16="http://schemas.microsoft.com/office/drawing/2014/main" id="{AD2B5314-6557-CFA9-69C4-4CD8BF1C6C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2CAA6-39DA-A9AA-B3A3-0253FC110766}"/>
              </a:ext>
            </a:extLst>
          </p:cNvPr>
          <p:cNvSpPr>
            <a:spLocks noGrp="1"/>
          </p:cNvSpPr>
          <p:nvPr>
            <p:ph type="sldNum" sz="quarter" idx="12"/>
          </p:nvPr>
        </p:nvSpPr>
        <p:spPr/>
        <p:txBody>
          <a:bodyPr/>
          <a:lstStyle/>
          <a:p>
            <a:fld id="{A5AEF524-62EC-C340-82A1-9F47B6C43E55}" type="slidenum">
              <a:rPr lang="en-US" smtClean="0"/>
              <a:pPr/>
              <a:t>35</a:t>
            </a:fld>
            <a:endParaRPr lang="en-US"/>
          </a:p>
        </p:txBody>
      </p:sp>
      <p:sp>
        <p:nvSpPr>
          <p:cNvPr id="8" name="Title 7">
            <a:extLst>
              <a:ext uri="{FF2B5EF4-FFF2-40B4-BE49-F238E27FC236}">
                <a16:creationId xmlns:a16="http://schemas.microsoft.com/office/drawing/2014/main" id="{32951DA0-DABD-676D-686A-96754797361D}"/>
              </a:ext>
            </a:extLst>
          </p:cNvPr>
          <p:cNvSpPr>
            <a:spLocks noGrp="1"/>
          </p:cNvSpPr>
          <p:nvPr>
            <p:ph type="title"/>
          </p:nvPr>
        </p:nvSpPr>
        <p:spPr/>
        <p:txBody>
          <a:bodyPr/>
          <a:lstStyle/>
          <a:p>
            <a:r>
              <a:rPr lang="en-US"/>
              <a:t>Font Check</a:t>
            </a:r>
          </a:p>
        </p:txBody>
      </p:sp>
      <p:sp>
        <p:nvSpPr>
          <p:cNvPr id="9" name="Text Placeholder 8">
            <a:extLst>
              <a:ext uri="{FF2B5EF4-FFF2-40B4-BE49-F238E27FC236}">
                <a16:creationId xmlns:a16="http://schemas.microsoft.com/office/drawing/2014/main" id="{45D24DDA-8875-5208-E22D-2DA4B2B30B7F}"/>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310254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C751149-ADCE-589D-F0CE-DEE40BEF4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5E775-733A-DFBF-FD27-84FF8D868072}"/>
              </a:ext>
            </a:extLst>
          </p:cNvPr>
          <p:cNvSpPr>
            <a:spLocks noGrp="1"/>
          </p:cNvSpPr>
          <p:nvPr>
            <p:ph type="sldNum" sz="quarter" idx="12"/>
          </p:nvPr>
        </p:nvSpPr>
        <p:spPr/>
        <p:txBody>
          <a:bodyPr/>
          <a:lstStyle/>
          <a:p>
            <a:fld id="{A5AEF524-62EC-C340-82A1-9F47B6C43E55}" type="slidenum">
              <a:rPr lang="en-US" smtClean="0"/>
              <a:pPr/>
              <a:t>36</a:t>
            </a:fld>
            <a:endParaRPr lang="en-US"/>
          </a:p>
        </p:txBody>
      </p:sp>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p:txBody>
          <a:bodyPr/>
          <a:lstStyle/>
          <a:p>
            <a:r>
              <a:rPr lang="en-US"/>
              <a:t>College of Engineering Color Palette</a:t>
            </a:r>
          </a:p>
        </p:txBody>
      </p:sp>
      <p:sp>
        <p:nvSpPr>
          <p:cNvPr id="9" name="Text Placeholder 8">
            <a:extLst>
              <a:ext uri="{FF2B5EF4-FFF2-40B4-BE49-F238E27FC236}">
                <a16:creationId xmlns:a16="http://schemas.microsoft.com/office/drawing/2014/main" id="{92DDD887-EE52-F70C-147B-EF6E8CDE8A3D}"/>
              </a:ext>
            </a:extLst>
          </p:cNvPr>
          <p:cNvSpPr>
            <a:spLocks noGrp="1"/>
          </p:cNvSpPr>
          <p:nvPr>
            <p:ph type="body" sz="quarter" idx="13"/>
          </p:nvPr>
        </p:nvSpPr>
        <p:spPr/>
        <p:txBody>
          <a:bodyPr/>
          <a:lstStyle/>
          <a:p>
            <a:endParaRPr lang="en-US"/>
          </a:p>
        </p:txBody>
      </p:sp>
      <p:grpSp>
        <p:nvGrpSpPr>
          <p:cNvPr id="50" name="Group 49">
            <a:extLst>
              <a:ext uri="{FF2B5EF4-FFF2-40B4-BE49-F238E27FC236}">
                <a16:creationId xmlns:a16="http://schemas.microsoft.com/office/drawing/2014/main" id="{28CEF3AF-B294-C1BD-00F5-27105F1D5417}"/>
              </a:ext>
            </a:extLst>
          </p:cNvPr>
          <p:cNvGrpSpPr/>
          <p:nvPr/>
        </p:nvGrpSpPr>
        <p:grpSpPr>
          <a:xfrm>
            <a:off x="726948" y="3457771"/>
            <a:ext cx="2214949" cy="1376065"/>
            <a:chOff x="813816" y="3548191"/>
            <a:chExt cx="2214949" cy="1376065"/>
          </a:xfrm>
        </p:grpSpPr>
        <p:sp>
          <p:nvSpPr>
            <p:cNvPr id="42" name="TextBox 41">
              <a:extLst>
                <a:ext uri="{FF2B5EF4-FFF2-40B4-BE49-F238E27FC236}">
                  <a16:creationId xmlns:a16="http://schemas.microsoft.com/office/drawing/2014/main" id="{1199108F-E912-35ED-35EA-F98C0096E6A8}"/>
                </a:ext>
              </a:extLst>
            </p:cNvPr>
            <p:cNvSpPr txBox="1"/>
            <p:nvPr/>
          </p:nvSpPr>
          <p:spPr>
            <a:xfrm>
              <a:off x="813816" y="4462591"/>
              <a:ext cx="647678"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Fang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Orange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728216" y="3548191"/>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238, 118,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#EE7624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CMYK:2, 66, 99, 0</a:t>
              </a:r>
            </a:p>
          </p:txBody>
        </p:sp>
        <p:sp>
          <p:nvSpPr>
            <p:cNvPr id="44" name="Rectangle 43">
              <a:extLst>
                <a:ext uri="{FF2B5EF4-FFF2-40B4-BE49-F238E27FC236}">
                  <a16:creationId xmlns:a16="http://schemas.microsoft.com/office/drawing/2014/main" id="{4821A2C9-F1B8-2DA5-F53E-12DAF668F2DC}"/>
                </a:ext>
              </a:extLst>
            </p:cNvPr>
            <p:cNvSpPr/>
            <p:nvPr/>
          </p:nvSpPr>
          <p:spPr>
            <a:xfrm>
              <a:off x="813816" y="3548191"/>
              <a:ext cx="914400" cy="9144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02514" y="3457771"/>
            <a:ext cx="2334277" cy="1200329"/>
            <a:chOff x="3698263" y="5077310"/>
            <a:chExt cx="2334277" cy="1200329"/>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57394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White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419876"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000C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255, 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#FFFFFF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0, 0, 0</a:t>
              </a:r>
            </a:p>
          </p:txBody>
        </p:sp>
      </p:grpSp>
      <p:grpSp>
        <p:nvGrpSpPr>
          <p:cNvPr id="51" name="Group 50">
            <a:extLst>
              <a:ext uri="{FF2B5EF4-FFF2-40B4-BE49-F238E27FC236}">
                <a16:creationId xmlns:a16="http://schemas.microsoft.com/office/drawing/2014/main" id="{EDF751E7-DD89-EC17-F17B-38CCEE19D726}"/>
              </a:ext>
            </a:extLst>
          </p:cNvPr>
          <p:cNvGrpSpPr/>
          <p:nvPr/>
        </p:nvGrpSpPr>
        <p:grpSpPr>
          <a:xfrm>
            <a:off x="3502514" y="2020824"/>
            <a:ext cx="2195521" cy="1200329"/>
            <a:chOff x="813816" y="5074209"/>
            <a:chExt cx="2195521" cy="1200329"/>
          </a:xfrm>
        </p:grpSpPr>
        <p:sp>
          <p:nvSpPr>
            <p:cNvPr id="39" name="Rectangle 38">
              <a:extLst>
                <a:ext uri="{FF2B5EF4-FFF2-40B4-BE49-F238E27FC236}">
                  <a16:creationId xmlns:a16="http://schemas.microsoft.com/office/drawing/2014/main" id="{847C730E-ECA7-4F05-CCC3-54218DE049F3}"/>
                </a:ext>
              </a:extLst>
            </p:cNvPr>
            <p:cNvSpPr/>
            <p:nvPr/>
          </p:nvSpPr>
          <p:spPr>
            <a:xfrm>
              <a:off x="813816" y="5074209"/>
              <a:ext cx="914400" cy="914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813816" y="5996175"/>
              <a:ext cx="5229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Black</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728217" y="5074209"/>
              <a:ext cx="1281120"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Black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0,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CMYK:0, 0, 0, 100</a:t>
              </a:r>
            </a:p>
          </p:txBody>
        </p:sp>
      </p:grpSp>
      <p:grpSp>
        <p:nvGrpSpPr>
          <p:cNvPr id="3" name="Group 2">
            <a:extLst>
              <a:ext uri="{FF2B5EF4-FFF2-40B4-BE49-F238E27FC236}">
                <a16:creationId xmlns:a16="http://schemas.microsoft.com/office/drawing/2014/main" id="{8C8B1F45-3E30-2793-7D29-688626F81CE2}"/>
              </a:ext>
            </a:extLst>
          </p:cNvPr>
          <p:cNvGrpSpPr/>
          <p:nvPr/>
        </p:nvGrpSpPr>
        <p:grpSpPr>
          <a:xfrm>
            <a:off x="726948" y="2020824"/>
            <a:ext cx="2380763" cy="1200329"/>
            <a:chOff x="813817" y="2011729"/>
            <a:chExt cx="2380763" cy="1200329"/>
          </a:xfrm>
        </p:grpSpPr>
        <p:sp>
          <p:nvSpPr>
            <p:cNvPr id="30" name="TextBox 29">
              <a:extLst>
                <a:ext uri="{FF2B5EF4-FFF2-40B4-BE49-F238E27FC236}">
                  <a16:creationId xmlns:a16="http://schemas.microsoft.com/office/drawing/2014/main" id="{D5045287-B2F2-024E-BF22-C50C5657B42C}"/>
                </a:ext>
              </a:extLst>
            </p:cNvPr>
            <p:cNvSpPr txBox="1"/>
            <p:nvPr/>
          </p:nvSpPr>
          <p:spPr>
            <a:xfrm>
              <a:off x="813817" y="2933695"/>
              <a:ext cx="62446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Garnet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0E68166-254D-0205-3782-F4F28D154D36}"/>
                </a:ext>
              </a:extLst>
            </p:cNvPr>
            <p:cNvSpPr txBox="1"/>
            <p:nvPr/>
          </p:nvSpPr>
          <p:spPr>
            <a:xfrm>
              <a:off x="1728217" y="2011729"/>
              <a:ext cx="1466363"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195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120, 47,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#782F40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CMYK:19, 90, 50, 55</a:t>
              </a:r>
            </a:p>
          </p:txBody>
        </p:sp>
        <p:sp>
          <p:nvSpPr>
            <p:cNvPr id="32" name="Rectangle 31">
              <a:extLst>
                <a:ext uri="{FF2B5EF4-FFF2-40B4-BE49-F238E27FC236}">
                  <a16:creationId xmlns:a16="http://schemas.microsoft.com/office/drawing/2014/main" id="{8FD49C78-148F-ADF9-04DD-1E8FBB32EAD7}"/>
                </a:ext>
              </a:extLst>
            </p:cNvPr>
            <p:cNvSpPr/>
            <p:nvPr/>
          </p:nvSpPr>
          <p:spPr>
            <a:xfrm>
              <a:off x="813817" y="2011729"/>
              <a:ext cx="914400" cy="9144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11636567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 name="Footer Placeholder 56">
            <a:extLst>
              <a:ext uri="{FF2B5EF4-FFF2-40B4-BE49-F238E27FC236}">
                <a16:creationId xmlns:a16="http://schemas.microsoft.com/office/drawing/2014/main" id="{4273B565-5CD0-FCEF-5E90-E7416D7DC8D3}"/>
              </a:ext>
            </a:extLst>
          </p:cNvPr>
          <p:cNvSpPr>
            <a:spLocks noGrp="1"/>
          </p:cNvSpPr>
          <p:nvPr>
            <p:ph type="ftr" sz="quarter" idx="11"/>
          </p:nvPr>
        </p:nvSpPr>
        <p:spPr/>
        <p:txBody>
          <a:bodyPr/>
          <a:lstStyle/>
          <a:p>
            <a:endParaRPr lang="en-US"/>
          </a:p>
        </p:txBody>
      </p:sp>
      <p:sp>
        <p:nvSpPr>
          <p:cNvPr id="58" name="Slide Number Placeholder 57">
            <a:extLst>
              <a:ext uri="{FF2B5EF4-FFF2-40B4-BE49-F238E27FC236}">
                <a16:creationId xmlns:a16="http://schemas.microsoft.com/office/drawing/2014/main" id="{DF8F76D7-4CC7-0CE6-2388-24F614417599}"/>
              </a:ext>
            </a:extLst>
          </p:cNvPr>
          <p:cNvSpPr>
            <a:spLocks noGrp="1"/>
          </p:cNvSpPr>
          <p:nvPr>
            <p:ph type="sldNum" sz="quarter" idx="12"/>
          </p:nvPr>
        </p:nvSpPr>
        <p:spPr/>
        <p:txBody>
          <a:bodyPr/>
          <a:lstStyle/>
          <a:p>
            <a:fld id="{A5AEF524-62EC-C340-82A1-9F47B6C43E55}" type="slidenum">
              <a:rPr lang="en-US" smtClean="0"/>
              <a:pPr/>
              <a:t>37</a:t>
            </a:fld>
            <a:endParaRPr lang="en-US"/>
          </a:p>
        </p:txBody>
      </p:sp>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p:txBody>
          <a:bodyPr/>
          <a:lstStyle/>
          <a:p>
            <a:r>
              <a:rPr lang="en-US"/>
              <a:t>Accent Color Palette</a:t>
            </a:r>
          </a:p>
        </p:txBody>
      </p:sp>
      <p:sp>
        <p:nvSpPr>
          <p:cNvPr id="60" name="Text Placeholder 59">
            <a:extLst>
              <a:ext uri="{FF2B5EF4-FFF2-40B4-BE49-F238E27FC236}">
                <a16:creationId xmlns:a16="http://schemas.microsoft.com/office/drawing/2014/main" id="{D57E4183-2A32-1105-EFF1-A00832BB58DD}"/>
              </a:ext>
            </a:extLst>
          </p:cNvPr>
          <p:cNvSpPr>
            <a:spLocks noGrp="1"/>
          </p:cNvSpPr>
          <p:nvPr>
            <p:ph type="body" sz="quarter" idx="13"/>
          </p:nvPr>
        </p:nvSpPr>
        <p:spPr/>
        <p:txBody>
          <a:bodyPr/>
          <a:lstStyle/>
          <a:p>
            <a:endParaRPr lang="en-US"/>
          </a:p>
        </p:txBody>
      </p:sp>
      <p:grpSp>
        <p:nvGrpSpPr>
          <p:cNvPr id="47" name="Group 46">
            <a:extLst>
              <a:ext uri="{FF2B5EF4-FFF2-40B4-BE49-F238E27FC236}">
                <a16:creationId xmlns:a16="http://schemas.microsoft.com/office/drawing/2014/main" id="{C2229FD4-8C3B-7907-1579-308E6D9B13AB}"/>
              </a:ext>
            </a:extLst>
          </p:cNvPr>
          <p:cNvGrpSpPr/>
          <p:nvPr/>
        </p:nvGrpSpPr>
        <p:grpSpPr>
          <a:xfrm>
            <a:off x="726948" y="2011729"/>
            <a:ext cx="2057855" cy="1191399"/>
            <a:chOff x="6566680" y="5081775"/>
            <a:chExt cx="2057855" cy="1191399"/>
          </a:xfrm>
        </p:grpSpPr>
        <p:sp>
          <p:nvSpPr>
            <p:cNvPr id="12" name="Rectangle 11">
              <a:extLst>
                <a:ext uri="{FF2B5EF4-FFF2-40B4-BE49-F238E27FC236}">
                  <a16:creationId xmlns:a16="http://schemas.microsoft.com/office/drawing/2014/main" id="{906A98FD-E663-8232-9317-7F915715D15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3" name="TextBox 12">
              <a:extLst>
                <a:ext uri="{FF2B5EF4-FFF2-40B4-BE49-F238E27FC236}">
                  <a16:creationId xmlns:a16="http://schemas.microsoft.com/office/drawing/2014/main" id="{81D029BD-E9F1-4027-E920-4D90F619D451}"/>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4" name="TextBox 13">
              <a:extLst>
                <a:ext uri="{FF2B5EF4-FFF2-40B4-BE49-F238E27FC236}">
                  <a16:creationId xmlns:a16="http://schemas.microsoft.com/office/drawing/2014/main" id="{4C8DF581-1E7B-D43C-FEDB-EAAD386C6209}"/>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58551" y="5081093"/>
            <a:ext cx="2214950" cy="1195864"/>
            <a:chOff x="3698263" y="5077310"/>
            <a:chExt cx="2214950" cy="1195864"/>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81612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Turquoise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64, 224, 208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#40E0D0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a:t>
              </a:r>
            </a:p>
          </p:txBody>
        </p:sp>
      </p:grpSp>
      <p:grpSp>
        <p:nvGrpSpPr>
          <p:cNvPr id="9" name="Group 8">
            <a:extLst>
              <a:ext uri="{FF2B5EF4-FFF2-40B4-BE49-F238E27FC236}">
                <a16:creationId xmlns:a16="http://schemas.microsoft.com/office/drawing/2014/main" id="{568E79F3-56A4-139F-CA95-FB234476AD5C}"/>
              </a:ext>
            </a:extLst>
          </p:cNvPr>
          <p:cNvGrpSpPr/>
          <p:nvPr/>
        </p:nvGrpSpPr>
        <p:grpSpPr>
          <a:xfrm>
            <a:off x="6566679" y="5081093"/>
            <a:ext cx="2136402" cy="1198965"/>
            <a:chOff x="726948" y="5074209"/>
            <a:chExt cx="2136402" cy="1198965"/>
          </a:xfrm>
        </p:grpSpPr>
        <p:sp>
          <p:nvSpPr>
            <p:cNvPr id="39" name="Rectangle 38">
              <a:extLst>
                <a:ext uri="{FF2B5EF4-FFF2-40B4-BE49-F238E27FC236}">
                  <a16:creationId xmlns:a16="http://schemas.microsoft.com/office/drawing/2014/main" id="{847C730E-ECA7-4F05-CCC3-54218DE049F3}"/>
                </a:ext>
              </a:extLst>
            </p:cNvPr>
            <p:cNvSpPr/>
            <p:nvPr/>
          </p:nvSpPr>
          <p:spPr>
            <a:xfrm>
              <a:off x="726948" y="5074209"/>
              <a:ext cx="914400" cy="914400"/>
            </a:xfrm>
            <a:prstGeom prst="rect">
              <a:avLst/>
            </a:prstGeom>
            <a:solidFill>
              <a:srgbClr val="FF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726948" y="5996175"/>
              <a:ext cx="129279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American Orange</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641349" y="507420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139,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#FF8B00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8" name="Group 7">
            <a:extLst>
              <a:ext uri="{FF2B5EF4-FFF2-40B4-BE49-F238E27FC236}">
                <a16:creationId xmlns:a16="http://schemas.microsoft.com/office/drawing/2014/main" id="{C2495DF6-79CB-47DA-E912-E7FB138F5E58}"/>
              </a:ext>
            </a:extLst>
          </p:cNvPr>
          <p:cNvGrpSpPr/>
          <p:nvPr/>
        </p:nvGrpSpPr>
        <p:grpSpPr>
          <a:xfrm>
            <a:off x="726948" y="3546752"/>
            <a:ext cx="2394292" cy="1191399"/>
            <a:chOff x="726948" y="3546752"/>
            <a:chExt cx="2394292" cy="1191399"/>
          </a:xfrm>
        </p:grpSpPr>
        <p:sp>
          <p:nvSpPr>
            <p:cNvPr id="42" name="TextBox 41">
              <a:extLst>
                <a:ext uri="{FF2B5EF4-FFF2-40B4-BE49-F238E27FC236}">
                  <a16:creationId xmlns:a16="http://schemas.microsoft.com/office/drawing/2014/main" id="{1199108F-E912-35ED-35EA-F98C0096E6A8}"/>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44" name="Rectangle 43">
              <a:extLst>
                <a:ext uri="{FF2B5EF4-FFF2-40B4-BE49-F238E27FC236}">
                  <a16:creationId xmlns:a16="http://schemas.microsoft.com/office/drawing/2014/main" id="{4821A2C9-F1B8-2DA5-F53E-12DAF668F2DC}"/>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3" name="Group 52">
            <a:extLst>
              <a:ext uri="{FF2B5EF4-FFF2-40B4-BE49-F238E27FC236}">
                <a16:creationId xmlns:a16="http://schemas.microsoft.com/office/drawing/2014/main" id="{1DA38E28-8140-BF3F-9F1A-A8018F6B7B82}"/>
              </a:ext>
            </a:extLst>
          </p:cNvPr>
          <p:cNvGrpSpPr/>
          <p:nvPr/>
        </p:nvGrpSpPr>
        <p:grpSpPr>
          <a:xfrm>
            <a:off x="726948" y="5081093"/>
            <a:ext cx="2222965" cy="1195864"/>
            <a:chOff x="3690247" y="3543726"/>
            <a:chExt cx="2222965" cy="1195864"/>
          </a:xfrm>
        </p:grpSpPr>
        <p:sp>
          <p:nvSpPr>
            <p:cNvPr id="33" name="Rectangle 32">
              <a:extLst>
                <a:ext uri="{FF2B5EF4-FFF2-40B4-BE49-F238E27FC236}">
                  <a16:creationId xmlns:a16="http://schemas.microsoft.com/office/drawing/2014/main" id="{E920A934-93AB-9180-AB68-AD81C1104679}"/>
                </a:ext>
              </a:extLst>
            </p:cNvPr>
            <p:cNvSpPr/>
            <p:nvPr/>
          </p:nvSpPr>
          <p:spPr>
            <a:xfrm>
              <a:off x="3690247" y="3543726"/>
              <a:ext cx="914400" cy="9144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4" name="TextBox 33">
              <a:extLst>
                <a:ext uri="{FF2B5EF4-FFF2-40B4-BE49-F238E27FC236}">
                  <a16:creationId xmlns:a16="http://schemas.microsoft.com/office/drawing/2014/main" id="{5240B36D-381E-1561-3E5D-EA529810F4E3}"/>
                </a:ext>
              </a:extLst>
            </p:cNvPr>
            <p:cNvSpPr txBox="1"/>
            <p:nvPr/>
          </p:nvSpPr>
          <p:spPr>
            <a:xfrm>
              <a:off x="3690247" y="4462591"/>
              <a:ext cx="74706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Asagi-iro</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DE07C98-ED7D-E3FF-489A-FE708B784983}"/>
                </a:ext>
              </a:extLst>
            </p:cNvPr>
            <p:cNvSpPr txBox="1"/>
            <p:nvPr/>
          </p:nvSpPr>
          <p:spPr>
            <a:xfrm>
              <a:off x="4612663" y="3543726"/>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72, 146, 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#48929b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6" name="Group 45">
            <a:extLst>
              <a:ext uri="{FF2B5EF4-FFF2-40B4-BE49-F238E27FC236}">
                <a16:creationId xmlns:a16="http://schemas.microsoft.com/office/drawing/2014/main" id="{CCE65EA5-C26C-30C6-B186-07D6B078F79C}"/>
              </a:ext>
            </a:extLst>
          </p:cNvPr>
          <p:cNvGrpSpPr/>
          <p:nvPr/>
        </p:nvGrpSpPr>
        <p:grpSpPr>
          <a:xfrm>
            <a:off x="6566679" y="3550535"/>
            <a:ext cx="2293495" cy="1191399"/>
            <a:chOff x="6566679" y="3548191"/>
            <a:chExt cx="2293495" cy="1191399"/>
          </a:xfrm>
        </p:grpSpPr>
        <p:sp>
          <p:nvSpPr>
            <p:cNvPr id="15" name="Rectangle 14">
              <a:extLst>
                <a:ext uri="{FF2B5EF4-FFF2-40B4-BE49-F238E27FC236}">
                  <a16:creationId xmlns:a16="http://schemas.microsoft.com/office/drawing/2014/main" id="{1D64BB85-8C6D-2A6D-1ADF-BDD1B80CCD13}"/>
                </a:ext>
              </a:extLst>
            </p:cNvPr>
            <p:cNvSpPr/>
            <p:nvPr/>
          </p:nvSpPr>
          <p:spPr>
            <a:xfrm>
              <a:off x="6566679" y="3548191"/>
              <a:ext cx="914400" cy="9144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806D66C3-8068-2CAE-509B-9BB1C6BF1F51}"/>
                </a:ext>
              </a:extLst>
            </p:cNvPr>
            <p:cNvSpPr txBox="1"/>
            <p:nvPr/>
          </p:nvSpPr>
          <p:spPr>
            <a:xfrm>
              <a:off x="6566679" y="4462591"/>
              <a:ext cx="84324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Gainsboro</a:t>
              </a:r>
            </a:p>
          </p:txBody>
        </p:sp>
        <p:sp>
          <p:nvSpPr>
            <p:cNvPr id="17" name="TextBox 16">
              <a:extLst>
                <a:ext uri="{FF2B5EF4-FFF2-40B4-BE49-F238E27FC236}">
                  <a16:creationId xmlns:a16="http://schemas.microsoft.com/office/drawing/2014/main" id="{E714A678-45AD-BAB6-5271-DEF2141ED01A}"/>
                </a:ext>
              </a:extLst>
            </p:cNvPr>
            <p:cNvSpPr txBox="1"/>
            <p:nvPr/>
          </p:nvSpPr>
          <p:spPr>
            <a:xfrm>
              <a:off x="7481079" y="3548191"/>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220, 220, 220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#DCDCDC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9" name="Group 48">
            <a:extLst>
              <a:ext uri="{FF2B5EF4-FFF2-40B4-BE49-F238E27FC236}">
                <a16:creationId xmlns:a16="http://schemas.microsoft.com/office/drawing/2014/main" id="{B60DA90D-5162-90AF-F50D-B04C1206ACDC}"/>
              </a:ext>
            </a:extLst>
          </p:cNvPr>
          <p:cNvGrpSpPr/>
          <p:nvPr/>
        </p:nvGrpSpPr>
        <p:grpSpPr>
          <a:xfrm>
            <a:off x="3558551" y="2019295"/>
            <a:ext cx="2214950" cy="1191399"/>
            <a:chOff x="3698263" y="2019295"/>
            <a:chExt cx="2214950" cy="1191399"/>
          </a:xfrm>
        </p:grpSpPr>
        <p:sp>
          <p:nvSpPr>
            <p:cNvPr id="36" name="Rectangle 35">
              <a:extLst>
                <a:ext uri="{FF2B5EF4-FFF2-40B4-BE49-F238E27FC236}">
                  <a16:creationId xmlns:a16="http://schemas.microsoft.com/office/drawing/2014/main" id="{65092876-A0BD-0F71-2AD1-9E94904F567E}"/>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7" name="TextBox 36">
              <a:extLst>
                <a:ext uri="{FF2B5EF4-FFF2-40B4-BE49-F238E27FC236}">
                  <a16:creationId xmlns:a16="http://schemas.microsoft.com/office/drawing/2014/main" id="{9091FB5E-8A39-BE29-6938-B3A9C77B4E77}"/>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797569E-370D-2A91-B253-81EE95E2A0C6}"/>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5" name="Group 44">
            <a:extLst>
              <a:ext uri="{FF2B5EF4-FFF2-40B4-BE49-F238E27FC236}">
                <a16:creationId xmlns:a16="http://schemas.microsoft.com/office/drawing/2014/main" id="{C8DC52F6-7843-7FF9-13CC-D53F4FBCB2E5}"/>
              </a:ext>
            </a:extLst>
          </p:cNvPr>
          <p:cNvGrpSpPr/>
          <p:nvPr/>
        </p:nvGrpSpPr>
        <p:grpSpPr>
          <a:xfrm>
            <a:off x="6566679" y="2019295"/>
            <a:ext cx="2293495" cy="1191399"/>
            <a:chOff x="6566680" y="2019295"/>
            <a:chExt cx="2293495" cy="1191399"/>
          </a:xfrm>
        </p:grpSpPr>
        <p:sp>
          <p:nvSpPr>
            <p:cNvPr id="18" name="Rectangle 17">
              <a:extLst>
                <a:ext uri="{FF2B5EF4-FFF2-40B4-BE49-F238E27FC236}">
                  <a16:creationId xmlns:a16="http://schemas.microsoft.com/office/drawing/2014/main" id="{9FCDC829-921B-3DC5-AE1D-2537A7561F3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9" name="TextBox 18">
              <a:extLst>
                <a:ext uri="{FF2B5EF4-FFF2-40B4-BE49-F238E27FC236}">
                  <a16:creationId xmlns:a16="http://schemas.microsoft.com/office/drawing/2014/main" id="{AAB97F5E-CCEF-400D-EF8C-69532EDCEB25}"/>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20" name="TextBox 19">
              <a:extLst>
                <a:ext uri="{FF2B5EF4-FFF2-40B4-BE49-F238E27FC236}">
                  <a16:creationId xmlns:a16="http://schemas.microsoft.com/office/drawing/2014/main" id="{91CE2098-5743-C6F5-1F5F-EB183A2F85F3}"/>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7" name="Group 6">
            <a:extLst>
              <a:ext uri="{FF2B5EF4-FFF2-40B4-BE49-F238E27FC236}">
                <a16:creationId xmlns:a16="http://schemas.microsoft.com/office/drawing/2014/main" id="{388163A8-BCBC-7F4E-C49F-26AD5D17D3D8}"/>
              </a:ext>
            </a:extLst>
          </p:cNvPr>
          <p:cNvGrpSpPr/>
          <p:nvPr/>
        </p:nvGrpSpPr>
        <p:grpSpPr>
          <a:xfrm>
            <a:off x="3558551" y="3546752"/>
            <a:ext cx="2136401" cy="1198965"/>
            <a:chOff x="726949" y="2011729"/>
            <a:chExt cx="2136401" cy="1198965"/>
          </a:xfrm>
        </p:grpSpPr>
        <p:sp>
          <p:nvSpPr>
            <p:cNvPr id="30" name="TextBox 29">
              <a:extLst>
                <a:ext uri="{FF2B5EF4-FFF2-40B4-BE49-F238E27FC236}">
                  <a16:creationId xmlns:a16="http://schemas.microsoft.com/office/drawing/2014/main" id="{D5045287-B2F2-024E-BF22-C50C5657B42C}"/>
                </a:ext>
              </a:extLst>
            </p:cNvPr>
            <p:cNvSpPr txBox="1"/>
            <p:nvPr/>
          </p:nvSpPr>
          <p:spPr>
            <a:xfrm>
              <a:off x="726949" y="2933695"/>
              <a:ext cx="99854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Imperial</a:t>
              </a:r>
            </a:p>
          </p:txBody>
        </p:sp>
        <p:sp>
          <p:nvSpPr>
            <p:cNvPr id="31" name="TextBox 30">
              <a:extLst>
                <a:ext uri="{FF2B5EF4-FFF2-40B4-BE49-F238E27FC236}">
                  <a16:creationId xmlns:a16="http://schemas.microsoft.com/office/drawing/2014/main" id="{E0E68166-254D-0205-3782-F4F28D154D36}"/>
                </a:ext>
              </a:extLst>
            </p:cNvPr>
            <p:cNvSpPr txBox="1"/>
            <p:nvPr/>
          </p:nvSpPr>
          <p:spPr>
            <a:xfrm>
              <a:off x="1641349" y="201172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104, 40, 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#682860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sp>
          <p:nvSpPr>
            <p:cNvPr id="32" name="Rectangle 31">
              <a:extLst>
                <a:ext uri="{FF2B5EF4-FFF2-40B4-BE49-F238E27FC236}">
                  <a16:creationId xmlns:a16="http://schemas.microsoft.com/office/drawing/2014/main" id="{8FD49C78-148F-ADF9-04DD-1E8FBB32EAD7}"/>
                </a:ext>
              </a:extLst>
            </p:cNvPr>
            <p:cNvSpPr/>
            <p:nvPr/>
          </p:nvSpPr>
          <p:spPr>
            <a:xfrm>
              <a:off x="726949" y="2011729"/>
              <a:ext cx="914400" cy="9144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3" name="Group 2">
            <a:extLst>
              <a:ext uri="{FF2B5EF4-FFF2-40B4-BE49-F238E27FC236}">
                <a16:creationId xmlns:a16="http://schemas.microsoft.com/office/drawing/2014/main" id="{031D254C-0C2B-E90B-60AE-D6501D23093A}"/>
              </a:ext>
            </a:extLst>
          </p:cNvPr>
          <p:cNvGrpSpPr/>
          <p:nvPr/>
        </p:nvGrpSpPr>
        <p:grpSpPr>
          <a:xfrm>
            <a:off x="726948" y="2006046"/>
            <a:ext cx="2057855" cy="1191399"/>
            <a:chOff x="6566680" y="5081775"/>
            <a:chExt cx="2057855" cy="1191399"/>
          </a:xfrm>
        </p:grpSpPr>
        <p:sp>
          <p:nvSpPr>
            <p:cNvPr id="6" name="Rectangle 5">
              <a:extLst>
                <a:ext uri="{FF2B5EF4-FFF2-40B4-BE49-F238E27FC236}">
                  <a16:creationId xmlns:a16="http://schemas.microsoft.com/office/drawing/2014/main" id="{E4C41DC6-CFA6-D30F-6DFF-419BAD8A2C8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0" name="TextBox 9">
              <a:extLst>
                <a:ext uri="{FF2B5EF4-FFF2-40B4-BE49-F238E27FC236}">
                  <a16:creationId xmlns:a16="http://schemas.microsoft.com/office/drawing/2014/main" id="{34CE0A5A-78E7-919D-02ED-406ED17950C8}"/>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1" name="TextBox 10">
              <a:extLst>
                <a:ext uri="{FF2B5EF4-FFF2-40B4-BE49-F238E27FC236}">
                  <a16:creationId xmlns:a16="http://schemas.microsoft.com/office/drawing/2014/main" id="{526D43A5-9A9C-3B6C-6821-CE39D95FE21F}"/>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21" name="Group 20">
            <a:extLst>
              <a:ext uri="{FF2B5EF4-FFF2-40B4-BE49-F238E27FC236}">
                <a16:creationId xmlns:a16="http://schemas.microsoft.com/office/drawing/2014/main" id="{37B38728-3C3A-A231-E3E9-73B32A222C31}"/>
              </a:ext>
            </a:extLst>
          </p:cNvPr>
          <p:cNvGrpSpPr/>
          <p:nvPr/>
        </p:nvGrpSpPr>
        <p:grpSpPr>
          <a:xfrm>
            <a:off x="726948" y="3541069"/>
            <a:ext cx="2394292" cy="1191399"/>
            <a:chOff x="726948" y="3546752"/>
            <a:chExt cx="2394292" cy="1191399"/>
          </a:xfrm>
        </p:grpSpPr>
        <p:sp>
          <p:nvSpPr>
            <p:cNvPr id="22" name="TextBox 21">
              <a:extLst>
                <a:ext uri="{FF2B5EF4-FFF2-40B4-BE49-F238E27FC236}">
                  <a16:creationId xmlns:a16="http://schemas.microsoft.com/office/drawing/2014/main" id="{B98E9EA4-2594-F696-91C9-7FF04FC8223C}"/>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B89F21F-3603-616F-10C7-5DC99D45066B}"/>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24" name="Rectangle 23">
              <a:extLst>
                <a:ext uri="{FF2B5EF4-FFF2-40B4-BE49-F238E27FC236}">
                  <a16:creationId xmlns:a16="http://schemas.microsoft.com/office/drawing/2014/main" id="{B5BB335A-D431-B616-5912-0DBE7C7A1F47}"/>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25" name="Group 24">
            <a:extLst>
              <a:ext uri="{FF2B5EF4-FFF2-40B4-BE49-F238E27FC236}">
                <a16:creationId xmlns:a16="http://schemas.microsoft.com/office/drawing/2014/main" id="{B6256055-2C34-5AC3-951A-2AEA21C78017}"/>
              </a:ext>
            </a:extLst>
          </p:cNvPr>
          <p:cNvGrpSpPr/>
          <p:nvPr/>
        </p:nvGrpSpPr>
        <p:grpSpPr>
          <a:xfrm>
            <a:off x="3558551" y="2013612"/>
            <a:ext cx="2214950" cy="1191399"/>
            <a:chOff x="3698263" y="2019295"/>
            <a:chExt cx="2214950" cy="1191399"/>
          </a:xfrm>
        </p:grpSpPr>
        <p:sp>
          <p:nvSpPr>
            <p:cNvPr id="26" name="Rectangle 25">
              <a:extLst>
                <a:ext uri="{FF2B5EF4-FFF2-40B4-BE49-F238E27FC236}">
                  <a16:creationId xmlns:a16="http://schemas.microsoft.com/office/drawing/2014/main" id="{995F135F-365A-95E1-5C88-503DC7BB6BF8}"/>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8" name="TextBox 47">
              <a:extLst>
                <a:ext uri="{FF2B5EF4-FFF2-40B4-BE49-F238E27FC236}">
                  <a16:creationId xmlns:a16="http://schemas.microsoft.com/office/drawing/2014/main" id="{6F380E28-3F26-1F0E-67DB-0B99DBD1E1D1}"/>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9140908-9F41-5692-3C52-80B7BAAA1AFF}"/>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1" name="Group 50">
            <a:extLst>
              <a:ext uri="{FF2B5EF4-FFF2-40B4-BE49-F238E27FC236}">
                <a16:creationId xmlns:a16="http://schemas.microsoft.com/office/drawing/2014/main" id="{3930833A-4F1E-226A-A24A-9D35F51250B3}"/>
              </a:ext>
            </a:extLst>
          </p:cNvPr>
          <p:cNvGrpSpPr/>
          <p:nvPr/>
        </p:nvGrpSpPr>
        <p:grpSpPr>
          <a:xfrm>
            <a:off x="6566679" y="2013612"/>
            <a:ext cx="2293495" cy="1191399"/>
            <a:chOff x="6566680" y="2019295"/>
            <a:chExt cx="2293495" cy="1191399"/>
          </a:xfrm>
        </p:grpSpPr>
        <p:sp>
          <p:nvSpPr>
            <p:cNvPr id="54" name="Rectangle 53">
              <a:extLst>
                <a:ext uri="{FF2B5EF4-FFF2-40B4-BE49-F238E27FC236}">
                  <a16:creationId xmlns:a16="http://schemas.microsoft.com/office/drawing/2014/main" id="{6B1D85B6-BFB5-8E22-F333-471FAF23FFC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55" name="TextBox 54">
              <a:extLst>
                <a:ext uri="{FF2B5EF4-FFF2-40B4-BE49-F238E27FC236}">
                  <a16:creationId xmlns:a16="http://schemas.microsoft.com/office/drawing/2014/main" id="{E706927C-7A37-6612-A3CE-1A1055706F9B}"/>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56" name="TextBox 55">
              <a:extLst>
                <a:ext uri="{FF2B5EF4-FFF2-40B4-BE49-F238E27FC236}">
                  <a16:creationId xmlns:a16="http://schemas.microsoft.com/office/drawing/2014/main" id="{48971ED8-7CD8-8474-48EE-4A7161279444}"/>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spTree>
    <p:extLst>
      <p:ext uri="{BB962C8B-B14F-4D97-AF65-F5344CB8AC3E}">
        <p14:creationId xmlns:p14="http://schemas.microsoft.com/office/powerpoint/2010/main" val="3656656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8454792" y="5934670"/>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mn-cs"/>
              </a:rPr>
              <a:t>https://color.adobe.com/create/color-wheel</a:t>
            </a:r>
          </a:p>
        </p:txBody>
      </p:sp>
      <p:grpSp>
        <p:nvGrpSpPr>
          <p:cNvPr id="26" name="Group 25">
            <a:extLst>
              <a:ext uri="{FF2B5EF4-FFF2-40B4-BE49-F238E27FC236}">
                <a16:creationId xmlns:a16="http://schemas.microsoft.com/office/drawing/2014/main" id="{5BBA785F-AA9F-B7B0-64F8-DCEB019FF1F3}"/>
              </a:ext>
            </a:extLst>
          </p:cNvPr>
          <p:cNvGrpSpPr/>
          <p:nvPr/>
        </p:nvGrpSpPr>
        <p:grpSpPr>
          <a:xfrm>
            <a:off x="0" y="0"/>
            <a:ext cx="8148182" cy="6858000"/>
            <a:chOff x="0" y="0"/>
            <a:chExt cx="8148182" cy="6858000"/>
          </a:xfrm>
        </p:grpSpPr>
        <p:grpSp>
          <p:nvGrpSpPr>
            <p:cNvPr id="10" name="Group 9">
              <a:extLst>
                <a:ext uri="{FF2B5EF4-FFF2-40B4-BE49-F238E27FC236}">
                  <a16:creationId xmlns:a16="http://schemas.microsoft.com/office/drawing/2014/main" id="{708744D1-047D-389C-AC60-6AB2067BB31D}"/>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85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AF448855-8336-E80D-6994-CC514B7E8757}"/>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F7A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F7AB19</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D67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D67F15</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D64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D64615</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F73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F73119</a:t>
                  </a:r>
                </a:p>
              </p:txBody>
            </p:sp>
          </p:grpSp>
        </p:grpSp>
        <p:grpSp>
          <p:nvGrpSpPr>
            <p:cNvPr id="11" name="Group 10">
              <a:extLst>
                <a:ext uri="{FF2B5EF4-FFF2-40B4-BE49-F238E27FC236}">
                  <a16:creationId xmlns:a16="http://schemas.microsoft.com/office/drawing/2014/main" id="{E97EA09C-DFD2-3907-FD78-A493287B7A02}"/>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4" name="Group 3">
                <a:extLst>
                  <a:ext uri="{FF2B5EF4-FFF2-40B4-BE49-F238E27FC236}">
                    <a16:creationId xmlns:a16="http://schemas.microsoft.com/office/drawing/2014/main" id="{B150FF20-3B4E-4DA4-66C6-9E3C5F3F43E7}"/>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F0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F0A16C</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6E4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6E4931</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BA5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BASB1C</a:t>
                  </a:r>
                </a:p>
              </p:txBody>
            </p:sp>
          </p:grpSp>
        </p:grpSp>
        <p:grpSp>
          <p:nvGrpSpPr>
            <p:cNvPr id="12" name="Group 11">
              <a:extLst>
                <a:ext uri="{FF2B5EF4-FFF2-40B4-BE49-F238E27FC236}">
                  <a16:creationId xmlns:a16="http://schemas.microsoft.com/office/drawing/2014/main" id="{77CE450A-1AFE-F4DF-0262-B7BDF44BD7EB}"/>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5" name="Group 4">
                <a:extLst>
                  <a:ext uri="{FF2B5EF4-FFF2-40B4-BE49-F238E27FC236}">
                    <a16:creationId xmlns:a16="http://schemas.microsoft.com/office/drawing/2014/main" id="{018260A6-2DDF-F0D0-3200-2946400ADB80}"/>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A14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A14508</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4B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4BED3B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50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250CED</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201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2010A1</a:t>
                  </a:r>
                </a:p>
              </p:txBody>
            </p:sp>
          </p:grpSp>
        </p:grpSp>
        <p:grpSp>
          <p:nvGrpSpPr>
            <p:cNvPr id="13" name="Group 12">
              <a:extLst>
                <a:ext uri="{FF2B5EF4-FFF2-40B4-BE49-F238E27FC236}">
                  <a16:creationId xmlns:a16="http://schemas.microsoft.com/office/drawing/2014/main" id="{90DE4DF3-4914-11B6-BBA5-663FEF64FA7A}"/>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6941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6" name="Group 5">
                <a:extLst>
                  <a:ext uri="{FF2B5EF4-FFF2-40B4-BE49-F238E27FC236}">
                    <a16:creationId xmlns:a16="http://schemas.microsoft.com/office/drawing/2014/main" id="{9063F01D-A4B8-0817-65FB-DFF34414BD69}"/>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FF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FF8C40</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009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0098A1</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4E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24E2ED</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A14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A1470C</a:t>
                  </a:r>
                </a:p>
              </p:txBody>
            </p:sp>
          </p:grpSp>
        </p:grpSp>
        <p:grpSp>
          <p:nvGrpSpPr>
            <p:cNvPr id="14" name="Group 13">
              <a:extLst>
                <a:ext uri="{FF2B5EF4-FFF2-40B4-BE49-F238E27FC236}">
                  <a16:creationId xmlns:a16="http://schemas.microsoft.com/office/drawing/2014/main" id="{C08DC33A-D3AE-96D5-0154-628AF2C1B114}"/>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57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7" name="Group 6">
                <a:extLst>
                  <a:ext uri="{FF2B5EF4-FFF2-40B4-BE49-F238E27FC236}">
                    <a16:creationId xmlns:a16="http://schemas.microsoft.com/office/drawing/2014/main" id="{411C99FF-A38D-4D7B-232B-429BA07244AB}"/>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28A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28A164</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2FE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2FED8D</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084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0848A1</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187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1871ED</a:t>
                  </a:r>
                </a:p>
              </p:txBody>
            </p:sp>
          </p:grpSp>
        </p:grpSp>
        <p:grpSp>
          <p:nvGrpSpPr>
            <p:cNvPr id="15" name="Group 14">
              <a:extLst>
                <a:ext uri="{FF2B5EF4-FFF2-40B4-BE49-F238E27FC236}">
                  <a16:creationId xmlns:a16="http://schemas.microsoft.com/office/drawing/2014/main" id="{6391B253-27E5-91EB-AF21-6831C7AD618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93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8" name="Group 7">
                <a:extLst>
                  <a:ext uri="{FF2B5EF4-FFF2-40B4-BE49-F238E27FC236}">
                    <a16:creationId xmlns:a16="http://schemas.microsoft.com/office/drawing/2014/main" id="{06BF8877-4981-D8F2-2802-368054FD94B4}"/>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3BE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3BED93</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0C6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0C6AED</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ED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ED2F18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EDA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EDAC2F</a:t>
                  </a:r>
                </a:p>
              </p:txBody>
            </p:sp>
          </p:grpSp>
        </p:grpSp>
        <p:grpSp>
          <p:nvGrpSpPr>
            <p:cNvPr id="16" name="Group 15">
              <a:extLst>
                <a:ext uri="{FF2B5EF4-FFF2-40B4-BE49-F238E27FC236}">
                  <a16:creationId xmlns:a16="http://schemas.microsoft.com/office/drawing/2014/main" id="{5B0C03A9-C2D8-CFFE-9534-29880D244EFA}"/>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4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9" name="Group 8">
                <a:extLst>
                  <a:ext uri="{FF2B5EF4-FFF2-40B4-BE49-F238E27FC236}">
                    <a16:creationId xmlns:a16="http://schemas.microsoft.com/office/drawing/2014/main" id="{89844CD6-3912-5B0C-8519-73722188C50D}"/>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C7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C7ED3B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0C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0CE1ED</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A41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A418ED</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ED6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ED660C</a:t>
                  </a:r>
                </a:p>
              </p:txBody>
            </p:sp>
          </p:grpSp>
        </p:grpSp>
        <p:grpSp>
          <p:nvGrpSpPr>
            <p:cNvPr id="18" name="Group 17">
              <a:extLst>
                <a:ext uri="{FF2B5EF4-FFF2-40B4-BE49-F238E27FC236}">
                  <a16:creationId xmlns:a16="http://schemas.microsoft.com/office/drawing/2014/main" id="{104F7CC2-96FC-80EE-125B-726AA2134D29}"/>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17" name="Group 16">
                <a:extLst>
                  <a:ext uri="{FF2B5EF4-FFF2-40B4-BE49-F238E27FC236}">
                    <a16:creationId xmlns:a16="http://schemas.microsoft.com/office/drawing/2014/main" id="{471A4AAA-5EBF-2C7B-BE97-C08782542986}"/>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87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87724A</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60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60EFCF</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09B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09BA61</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BA7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BA7E09</a:t>
                  </a:r>
                </a:p>
              </p:txBody>
            </p:sp>
          </p:grpSp>
        </p:grpSp>
        <p:grpSp>
          <p:nvGrpSpPr>
            <p:cNvPr id="21" name="Group 20">
              <a:extLst>
                <a:ext uri="{FF2B5EF4-FFF2-40B4-BE49-F238E27FC236}">
                  <a16:creationId xmlns:a16="http://schemas.microsoft.com/office/drawing/2014/main" id="{B4AAF1C0-31C4-8CB6-2815-9A7FC807F7B2}"/>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0" name="Group 19">
                <a:extLst>
                  <a:ext uri="{FF2B5EF4-FFF2-40B4-BE49-F238E27FC236}">
                    <a16:creationId xmlns:a16="http://schemas.microsoft.com/office/drawing/2014/main" id="{3FF6DC91-8EC7-033B-FBEE-DFED9A3EDE2F}"/>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FA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FA7625</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D46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D46820</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AD5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AD551A</a:t>
                  </a:r>
                </a:p>
              </p:txBody>
            </p:sp>
          </p:grpSp>
        </p:grpSp>
      </p:grpSp>
      <p:sp>
        <p:nvSpPr>
          <p:cNvPr id="28" name="Footer Placeholder 27">
            <a:extLst>
              <a:ext uri="{FF2B5EF4-FFF2-40B4-BE49-F238E27FC236}">
                <a16:creationId xmlns:a16="http://schemas.microsoft.com/office/drawing/2014/main" id="{E98FF8CD-5BC4-6538-D70B-6EAF348761FA}"/>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2F716D01-3DF7-68D3-9BE9-1E5FB30D3D77}"/>
              </a:ext>
            </a:extLst>
          </p:cNvPr>
          <p:cNvSpPr>
            <a:spLocks noGrp="1"/>
          </p:cNvSpPr>
          <p:nvPr>
            <p:ph type="sldNum" sz="quarter" idx="12"/>
          </p:nvPr>
        </p:nvSpPr>
        <p:spPr/>
        <p:txBody>
          <a:bodyPr/>
          <a:lstStyle/>
          <a:p>
            <a:fld id="{A5AEF524-62EC-C340-82A1-9F47B6C43E55}" type="slidenum">
              <a:rPr lang="en-US" smtClean="0"/>
              <a:pPr/>
              <a:t>38</a:t>
            </a:fld>
            <a:endParaRPr lang="en-US"/>
          </a:p>
        </p:txBody>
      </p:sp>
      <p:sp>
        <p:nvSpPr>
          <p:cNvPr id="35" name="Text Placeholder 34">
            <a:extLst>
              <a:ext uri="{FF2B5EF4-FFF2-40B4-BE49-F238E27FC236}">
                <a16:creationId xmlns:a16="http://schemas.microsoft.com/office/drawing/2014/main" id="{CF772F68-A963-5252-1297-0409B0122231}"/>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7416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8454792" y="5934670"/>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mn-cs"/>
              </a:rPr>
              <a:t>https://color.adobe.com/create/color-wheel</a:t>
            </a:r>
          </a:p>
        </p:txBody>
      </p:sp>
      <p:grpSp>
        <p:nvGrpSpPr>
          <p:cNvPr id="28" name="Group 27">
            <a:extLst>
              <a:ext uri="{FF2B5EF4-FFF2-40B4-BE49-F238E27FC236}">
                <a16:creationId xmlns:a16="http://schemas.microsoft.com/office/drawing/2014/main" id="{8D469A60-07FF-EE0F-A059-BDE038928956}"/>
              </a:ext>
            </a:extLst>
          </p:cNvPr>
          <p:cNvGrpSpPr/>
          <p:nvPr/>
        </p:nvGrpSpPr>
        <p:grpSpPr>
          <a:xfrm>
            <a:off x="0" y="0"/>
            <a:ext cx="8148182" cy="6858000"/>
            <a:chOff x="0" y="0"/>
            <a:chExt cx="8148182" cy="6858000"/>
          </a:xfrm>
        </p:grpSpPr>
        <p:grpSp>
          <p:nvGrpSpPr>
            <p:cNvPr id="5" name="Group 4">
              <a:extLst>
                <a:ext uri="{FF2B5EF4-FFF2-40B4-BE49-F238E27FC236}">
                  <a16:creationId xmlns:a16="http://schemas.microsoft.com/office/drawing/2014/main" id="{909096D4-A5E7-BF15-AD43-3F9C89985487}"/>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41836F03-2ABC-CB33-1846-9DC33028CB35}"/>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854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85412D</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8F3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8F3831</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8F3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8F3176</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792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792D85</a:t>
                  </a:r>
                </a:p>
              </p:txBody>
            </p:sp>
          </p:grpSp>
        </p:grpSp>
        <p:grpSp>
          <p:nvGrpSpPr>
            <p:cNvPr id="8" name="Group 7">
              <a:extLst>
                <a:ext uri="{FF2B5EF4-FFF2-40B4-BE49-F238E27FC236}">
                  <a16:creationId xmlns:a16="http://schemas.microsoft.com/office/drawing/2014/main" id="{67B5FF9A-3368-B424-5858-7938B14AB3A6}"/>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7" name="Group 6">
                <a:extLst>
                  <a:ext uri="{FF2B5EF4-FFF2-40B4-BE49-F238E27FC236}">
                    <a16:creationId xmlns:a16="http://schemas.microsoft.com/office/drawing/2014/main" id="{FAF946C3-7E36-0100-7007-18624846111D}"/>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8E6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8E626D</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C48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C48796</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451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451B25</a:t>
                  </a:r>
                </a:p>
              </p:txBody>
            </p:sp>
          </p:grpSp>
        </p:grpSp>
        <p:grpSp>
          <p:nvGrpSpPr>
            <p:cNvPr id="10" name="Group 9">
              <a:extLst>
                <a:ext uri="{FF2B5EF4-FFF2-40B4-BE49-F238E27FC236}">
                  <a16:creationId xmlns:a16="http://schemas.microsoft.com/office/drawing/2014/main" id="{D205564D-4A0A-9540-D30A-B5225A3BD8EF}"/>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9" name="Group 8">
                <a:extLst>
                  <a:ext uri="{FF2B5EF4-FFF2-40B4-BE49-F238E27FC236}">
                    <a16:creationId xmlns:a16="http://schemas.microsoft.com/office/drawing/2014/main" id="{16FAFA67-49BC-45C2-1668-FB8EC5792CEC}"/>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78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78743B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3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236178</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43A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43A2C4</a:t>
                  </a:r>
                </a:p>
              </p:txBody>
            </p:sp>
          </p:grpSp>
        </p:grpSp>
        <p:grpSp>
          <p:nvGrpSpPr>
            <p:cNvPr id="12" name="Group 11">
              <a:extLst>
                <a:ext uri="{FF2B5EF4-FFF2-40B4-BE49-F238E27FC236}">
                  <a16:creationId xmlns:a16="http://schemas.microsoft.com/office/drawing/2014/main" id="{3426F480-F281-DD4C-3183-6DB618B709D2}"/>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720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11" name="Group 10">
                <a:extLst>
                  <a:ext uri="{FF2B5EF4-FFF2-40B4-BE49-F238E27FC236}">
                    <a16:creationId xmlns:a16="http://schemas.microsoft.com/office/drawing/2014/main" id="{51D05FAE-ED27-9BE9-277C-4CB23B8FDC93}"/>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C46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C46078</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25C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25C43D</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F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2F783A</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grpSp>
        </p:grpSp>
        <p:grpSp>
          <p:nvGrpSpPr>
            <p:cNvPr id="14" name="Group 13">
              <a:extLst>
                <a:ext uri="{FF2B5EF4-FFF2-40B4-BE49-F238E27FC236}">
                  <a16:creationId xmlns:a16="http://schemas.microsoft.com/office/drawing/2014/main" id="{1D9C7F35-E09F-943A-91B2-EA39FC8CABAF}"/>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97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13" name="Group 12">
                <a:extLst>
                  <a:ext uri="{FF2B5EF4-FFF2-40B4-BE49-F238E27FC236}">
                    <a16:creationId xmlns:a16="http://schemas.microsoft.com/office/drawing/2014/main" id="{DF5556BE-71E5-0350-BB45-8081C18D1722}"/>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93C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93C460</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577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577835</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39C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39C49D</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29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297861</a:t>
                  </a:r>
                </a:p>
              </p:txBody>
            </p:sp>
          </p:grpSp>
        </p:grpSp>
        <p:grpSp>
          <p:nvGrpSpPr>
            <p:cNvPr id="16" name="Group 15">
              <a:extLst>
                <a:ext uri="{FF2B5EF4-FFF2-40B4-BE49-F238E27FC236}">
                  <a16:creationId xmlns:a16="http://schemas.microsoft.com/office/drawing/2014/main" id="{17EE51AD-7BF0-F187-9432-CF64BF0C805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886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15" name="Group 14">
                <a:extLst>
                  <a:ext uri="{FF2B5EF4-FFF2-40B4-BE49-F238E27FC236}">
                    <a16:creationId xmlns:a16="http://schemas.microsoft.com/office/drawing/2014/main" id="{502656E8-6F0F-E6A6-6B7B-FA03CC92A000}"/>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5A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5A783B</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237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237860</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6E2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6E2978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78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784435</a:t>
                  </a:r>
                </a:p>
              </p:txBody>
            </p:sp>
          </p:grpSp>
        </p:grpSp>
        <p:grpSp>
          <p:nvGrpSpPr>
            <p:cNvPr id="18" name="Group 17">
              <a:extLst>
                <a:ext uri="{FF2B5EF4-FFF2-40B4-BE49-F238E27FC236}">
                  <a16:creationId xmlns:a16="http://schemas.microsoft.com/office/drawing/2014/main" id="{C355F1CD-E3FD-776D-2F8E-7F21A58C68D7}"/>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372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17" name="Group 16">
                <a:extLst>
                  <a:ext uri="{FF2B5EF4-FFF2-40B4-BE49-F238E27FC236}">
                    <a16:creationId xmlns:a16="http://schemas.microsoft.com/office/drawing/2014/main" id="{2D18D542-A96E-1C03-3451-9696D8BFB24C}"/>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786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78683b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23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237830</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293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293978</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78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782337</a:t>
                  </a:r>
                </a:p>
              </p:txBody>
            </p:sp>
          </p:grpSp>
        </p:grpSp>
        <p:grpSp>
          <p:nvGrpSpPr>
            <p:cNvPr id="21" name="Group 20">
              <a:extLst>
                <a:ext uri="{FF2B5EF4-FFF2-40B4-BE49-F238E27FC236}">
                  <a16:creationId xmlns:a16="http://schemas.microsoft.com/office/drawing/2014/main" id="{10C581B6-C628-714A-8895-C790B0296028}"/>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20" name="Group 19">
                <a:extLst>
                  <a:ext uri="{FF2B5EF4-FFF2-40B4-BE49-F238E27FC236}">
                    <a16:creationId xmlns:a16="http://schemas.microsoft.com/office/drawing/2014/main" id="{AC77FBCF-F66E-3A05-4A71-3889ABA195B8}"/>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DE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DEBAAF</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5D8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5D8555</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70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70AB32</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AB4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AB4D32</a:t>
                  </a:r>
                </a:p>
              </p:txBody>
            </p:sp>
          </p:grpSp>
        </p:grpSp>
        <p:grpSp>
          <p:nvGrpSpPr>
            <p:cNvPr id="27" name="Group 26">
              <a:extLst>
                <a:ext uri="{FF2B5EF4-FFF2-40B4-BE49-F238E27FC236}">
                  <a16:creationId xmlns:a16="http://schemas.microsoft.com/office/drawing/2014/main" id="{EE6BDBCA-BD65-D80D-1041-778FA170ACF6}"/>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6" name="Group 25">
                <a:extLst>
                  <a:ext uri="{FF2B5EF4-FFF2-40B4-BE49-F238E27FC236}">
                    <a16:creationId xmlns:a16="http://schemas.microsoft.com/office/drawing/2014/main" id="{27794864-3BDF-4DE0-7132-B962991393CB}"/>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853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853447</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5E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5E2532</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3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38161E</a:t>
                  </a:r>
                </a:p>
              </p:txBody>
            </p:sp>
          </p:grpSp>
        </p:grpSp>
      </p:grpSp>
      <p:sp>
        <p:nvSpPr>
          <p:cNvPr id="6" name="Footer Placeholder 5">
            <a:extLst>
              <a:ext uri="{FF2B5EF4-FFF2-40B4-BE49-F238E27FC236}">
                <a16:creationId xmlns:a16="http://schemas.microsoft.com/office/drawing/2014/main" id="{B2D52BE9-2CE1-996F-7B35-C668B833F894}"/>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83DE205B-AB8D-FD4A-5969-751CDC36FF6E}"/>
              </a:ext>
            </a:extLst>
          </p:cNvPr>
          <p:cNvSpPr>
            <a:spLocks noGrp="1"/>
          </p:cNvSpPr>
          <p:nvPr>
            <p:ph type="sldNum" sz="quarter" idx="12"/>
          </p:nvPr>
        </p:nvSpPr>
        <p:spPr/>
        <p:txBody>
          <a:bodyPr/>
          <a:lstStyle/>
          <a:p>
            <a:fld id="{A5AEF524-62EC-C340-82A1-9F47B6C43E55}" type="slidenum">
              <a:rPr lang="en-US" smtClean="0"/>
              <a:pPr/>
              <a:t>39</a:t>
            </a:fld>
            <a:endParaRPr lang="en-US"/>
          </a:p>
        </p:txBody>
      </p:sp>
      <p:sp>
        <p:nvSpPr>
          <p:cNvPr id="35" name="Text Placeholder 34">
            <a:extLst>
              <a:ext uri="{FF2B5EF4-FFF2-40B4-BE49-F238E27FC236}">
                <a16:creationId xmlns:a16="http://schemas.microsoft.com/office/drawing/2014/main" id="{1C4EA238-9611-6646-651D-7A221C4B2961}"/>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041651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fferent sizes of cardboard boxes at production">
            <a:extLst>
              <a:ext uri="{FF2B5EF4-FFF2-40B4-BE49-F238E27FC236}">
                <a16:creationId xmlns:a16="http://schemas.microsoft.com/office/drawing/2014/main" id="{29F1FD68-42AA-FA13-5B20-3840BB2679DE}"/>
              </a:ext>
            </a:extLst>
          </p:cNvPr>
          <p:cNvPicPr>
            <a:picLocks noGrp="1" noRot="1" noChangeAspect="1" noMove="1" noResize="1" noEditPoints="1" noAdjustHandles="1" noChangeArrowheads="1" noChangeShapeType="1" noCrop="1"/>
          </p:cNvPicPr>
          <p:nvPr/>
        </p:nvPicPr>
        <p:blipFill>
          <a:blip r:embed="rId3">
            <a:alphaModFix amt="67000"/>
            <a:extLst>
              <a:ext uri="{BEBA8EAE-BF5A-486C-A8C5-ECC9F3942E4B}">
                <a14:imgProps xmlns:a14="http://schemas.microsoft.com/office/drawing/2010/main">
                  <a14:imgLayer r:embed="rId4">
                    <a14:imgEffect>
                      <a14:colorTemperature colorTemp="5041"/>
                    </a14:imgEffect>
                    <a14:imgEffect>
                      <a14:saturation sat="0"/>
                    </a14:imgEffect>
                  </a14:imgLayer>
                </a14:imgProps>
              </a:ext>
            </a:extLst>
          </a:blip>
          <a:srcRect b="3451"/>
          <a:stretch/>
        </p:blipFill>
        <p:spPr>
          <a:xfrm>
            <a:off x="1680" y="-33867"/>
            <a:ext cx="10680192" cy="6891867"/>
          </a:xfrm>
          <a:prstGeom prst="rect">
            <a:avLst/>
          </a:prstGeom>
        </p:spPr>
      </p:pic>
      <p:sp>
        <p:nvSpPr>
          <p:cNvPr id="16" name="Title 15">
            <a:extLst>
              <a:ext uri="{FF2B5EF4-FFF2-40B4-BE49-F238E27FC236}">
                <a16:creationId xmlns:a16="http://schemas.microsoft.com/office/drawing/2014/main" id="{0381784A-3D90-4FC7-3DA8-5F2FF35D988F}"/>
              </a:ext>
            </a:extLst>
          </p:cNvPr>
          <p:cNvSpPr>
            <a:spLocks noGrp="1"/>
          </p:cNvSpPr>
          <p:nvPr>
            <p:ph type="title"/>
          </p:nvPr>
        </p:nvSpPr>
        <p:spPr>
          <a:xfrm>
            <a:off x="449574" y="1902732"/>
            <a:ext cx="9753600" cy="1033462"/>
          </a:xfrm>
          <a:noFill/>
          <a:ln>
            <a:noFill/>
          </a:ln>
          <a:effectLst>
            <a:softEdge rad="104136"/>
          </a:effectLst>
        </p:spPr>
        <p:txBody>
          <a:bodyPr/>
          <a:lstStyle/>
          <a:p>
            <a:pPr algn="ctr"/>
            <a:r>
              <a:rPr lang="en-US">
                <a:ln w="25400">
                  <a:noFill/>
                </a:ln>
                <a:solidFill>
                  <a:schemeClr val="tx1"/>
                </a:solidFill>
              </a:rPr>
              <a:t>Objective</a:t>
            </a:r>
          </a:p>
        </p:txBody>
      </p:sp>
      <p:graphicFrame>
        <p:nvGraphicFramePr>
          <p:cNvPr id="2" name="Diagram 1">
            <a:extLst>
              <a:ext uri="{FF2B5EF4-FFF2-40B4-BE49-F238E27FC236}">
                <a16:creationId xmlns:a16="http://schemas.microsoft.com/office/drawing/2014/main" id="{EC0B56F5-D577-EA5E-770F-64E188857C66}"/>
              </a:ext>
            </a:extLst>
          </p:cNvPr>
          <p:cNvGraphicFramePr/>
          <p:nvPr>
            <p:extLst>
              <p:ext uri="{D42A27DB-BD31-4B8C-83A1-F6EECF244321}">
                <p14:modId xmlns:p14="http://schemas.microsoft.com/office/powerpoint/2010/main" val="3819593344"/>
              </p:ext>
            </p:extLst>
          </p:nvPr>
        </p:nvGraphicFramePr>
        <p:xfrm>
          <a:off x="464976" y="2791735"/>
          <a:ext cx="9753600" cy="20190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Footer Placeholder 3">
            <a:extLst>
              <a:ext uri="{FF2B5EF4-FFF2-40B4-BE49-F238E27FC236}">
                <a16:creationId xmlns:a16="http://schemas.microsoft.com/office/drawing/2014/main" id="{B60BC76D-9DCC-CF7F-E61D-B6C37CDFF810}"/>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675308C2-929D-6FF6-B54A-26D43EBFC431}"/>
              </a:ext>
            </a:extLst>
          </p:cNvPr>
          <p:cNvSpPr>
            <a:spLocks noGrp="1"/>
          </p:cNvSpPr>
          <p:nvPr>
            <p:ph type="sldNum" sz="quarter" idx="12"/>
          </p:nvPr>
        </p:nvSpPr>
        <p:spPr/>
        <p:txBody>
          <a:bodyPr/>
          <a:lstStyle/>
          <a:p>
            <a:fld id="{72E20F18-833A-4542-A439-FC39BC210022}" type="slidenum">
              <a:rPr lang="en-US" smtClean="0"/>
              <a:pPr/>
              <a:t>4</a:t>
            </a:fld>
            <a:endParaRPr lang="en-US"/>
          </a:p>
        </p:txBody>
      </p:sp>
      <p:sp>
        <p:nvSpPr>
          <p:cNvPr id="18" name="Text Placeholder 17">
            <a:extLst>
              <a:ext uri="{FF2B5EF4-FFF2-40B4-BE49-F238E27FC236}">
                <a16:creationId xmlns:a16="http://schemas.microsoft.com/office/drawing/2014/main" id="{523D3191-F604-8117-38B6-BCED22213D64}"/>
              </a:ext>
            </a:extLst>
          </p:cNvPr>
          <p:cNvSpPr>
            <a:spLocks noGrp="1"/>
          </p:cNvSpPr>
          <p:nvPr>
            <p:ph type="body" sz="quarter" idx="13"/>
          </p:nvPr>
        </p:nvSpPr>
        <p:spPr/>
        <p:txBody>
          <a:bodyPr/>
          <a:lstStyle/>
          <a:p>
            <a:r>
              <a:rPr lang="en-US"/>
              <a:t>Tristian </a:t>
            </a:r>
            <a:r>
              <a:rPr lang="en-US" err="1"/>
              <a:t>Belardo</a:t>
            </a:r>
            <a:endParaRPr lang="en-US"/>
          </a:p>
        </p:txBody>
      </p:sp>
    </p:spTree>
    <p:extLst>
      <p:ext uri="{BB962C8B-B14F-4D97-AF65-F5344CB8AC3E}">
        <p14:creationId xmlns:p14="http://schemas.microsoft.com/office/powerpoint/2010/main" val="28871852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22A303-F470-A1A3-A0B2-FDF931E94995}"/>
              </a:ext>
            </a:extLst>
          </p:cNvPr>
          <p:cNvSpPr/>
          <p:nvPr/>
        </p:nvSpPr>
        <p:spPr>
          <a:xfrm>
            <a:off x="8132064" y="3813048"/>
            <a:ext cx="4059936" cy="30449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solidFill>
                  <a:schemeClr val="tx1"/>
                </a:solidFill>
              </a:rPr>
              <a:t>B135 Stage Right</a:t>
            </a:r>
          </a:p>
        </p:txBody>
      </p:sp>
      <p:sp>
        <p:nvSpPr>
          <p:cNvPr id="7" name="Rectangle 6">
            <a:extLst>
              <a:ext uri="{FF2B5EF4-FFF2-40B4-BE49-F238E27FC236}">
                <a16:creationId xmlns:a16="http://schemas.microsoft.com/office/drawing/2014/main" id="{21FA137D-21FC-C5C4-71A5-15ED2D1D47C6}"/>
              </a:ext>
            </a:extLst>
          </p:cNvPr>
          <p:cNvSpPr/>
          <p:nvPr/>
        </p:nvSpPr>
        <p:spPr>
          <a:xfrm>
            <a:off x="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A105</a:t>
            </a:r>
          </a:p>
        </p:txBody>
      </p:sp>
      <p:sp>
        <p:nvSpPr>
          <p:cNvPr id="8" name="Rectangle 7">
            <a:extLst>
              <a:ext uri="{FF2B5EF4-FFF2-40B4-BE49-F238E27FC236}">
                <a16:creationId xmlns:a16="http://schemas.microsoft.com/office/drawing/2014/main" id="{F38CCCA1-4FCA-9B93-7FB0-5FA45AD5C5A4}"/>
              </a:ext>
            </a:extLst>
          </p:cNvPr>
          <p:cNvSpPr/>
          <p:nvPr/>
        </p:nvSpPr>
        <p:spPr>
          <a:xfrm>
            <a:off x="1127760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A105</a:t>
            </a:r>
          </a:p>
        </p:txBody>
      </p:sp>
      <p:sp>
        <p:nvSpPr>
          <p:cNvPr id="21" name="Rectangle 20">
            <a:extLst>
              <a:ext uri="{FF2B5EF4-FFF2-40B4-BE49-F238E27FC236}">
                <a16:creationId xmlns:a16="http://schemas.microsoft.com/office/drawing/2014/main" id="{37CC434A-074E-A0B6-2179-E7302BEC684B}"/>
              </a:ext>
            </a:extLst>
          </p:cNvPr>
          <p:cNvSpPr/>
          <p:nvPr/>
        </p:nvSpPr>
        <p:spPr>
          <a:xfrm>
            <a:off x="5690614" y="3813048"/>
            <a:ext cx="2441448" cy="30449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Left</a:t>
            </a:r>
          </a:p>
        </p:txBody>
      </p:sp>
      <p:sp>
        <p:nvSpPr>
          <p:cNvPr id="9" name="Rectangle 8">
            <a:extLst>
              <a:ext uri="{FF2B5EF4-FFF2-40B4-BE49-F238E27FC236}">
                <a16:creationId xmlns:a16="http://schemas.microsoft.com/office/drawing/2014/main" id="{35B87C13-0AFC-B43B-A30B-9D728FFD7F8F}"/>
              </a:ext>
            </a:extLst>
          </p:cNvPr>
          <p:cNvSpPr/>
          <p:nvPr/>
        </p:nvSpPr>
        <p:spPr>
          <a:xfrm>
            <a:off x="0" y="6115550"/>
            <a:ext cx="12192000" cy="7424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B135</a:t>
            </a:r>
          </a:p>
        </p:txBody>
      </p:sp>
      <p:sp>
        <p:nvSpPr>
          <p:cNvPr id="19" name="Rectangle 18">
            <a:extLst>
              <a:ext uri="{FF2B5EF4-FFF2-40B4-BE49-F238E27FC236}">
                <a16:creationId xmlns:a16="http://schemas.microsoft.com/office/drawing/2014/main" id="{2CCC6A97-4BDA-D09E-199D-D7E29F2D21BB}"/>
              </a:ext>
            </a:extLst>
          </p:cNvPr>
          <p:cNvSpPr/>
          <p:nvPr/>
        </p:nvSpPr>
        <p:spPr>
          <a:xfrm>
            <a:off x="-2" y="5328799"/>
            <a:ext cx="12192000" cy="7867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B134, A105</a:t>
            </a:r>
          </a:p>
        </p:txBody>
      </p:sp>
      <p:sp>
        <p:nvSpPr>
          <p:cNvPr id="20" name="Rectangle 19">
            <a:extLst>
              <a:ext uri="{FF2B5EF4-FFF2-40B4-BE49-F238E27FC236}">
                <a16:creationId xmlns:a16="http://schemas.microsoft.com/office/drawing/2014/main" id="{6DDD9162-BC72-CA88-CD2A-48B6CE2C7737}"/>
              </a:ext>
            </a:extLst>
          </p:cNvPr>
          <p:cNvSpPr/>
          <p:nvPr/>
        </p:nvSpPr>
        <p:spPr>
          <a:xfrm>
            <a:off x="0" y="5087463"/>
            <a:ext cx="12192000" cy="2480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B136</a:t>
            </a:r>
          </a:p>
        </p:txBody>
      </p:sp>
      <p:sp>
        <p:nvSpPr>
          <p:cNvPr id="4" name="Footer Placeholder 3">
            <a:extLst>
              <a:ext uri="{FF2B5EF4-FFF2-40B4-BE49-F238E27FC236}">
                <a16:creationId xmlns:a16="http://schemas.microsoft.com/office/drawing/2014/main" id="{D79CCFA8-9400-A44B-964B-4481AA18C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AD6CF-28FE-C1B9-26FA-1312EF7CA229}"/>
              </a:ext>
            </a:extLst>
          </p:cNvPr>
          <p:cNvSpPr>
            <a:spLocks noGrp="1"/>
          </p:cNvSpPr>
          <p:nvPr>
            <p:ph type="sldNum" sz="quarter" idx="12"/>
          </p:nvPr>
        </p:nvSpPr>
        <p:spPr/>
        <p:txBody>
          <a:bodyPr/>
          <a:lstStyle/>
          <a:p>
            <a:fld id="{A5AEF524-62EC-C340-82A1-9F47B6C43E55}" type="slidenum">
              <a:rPr lang="en-US" smtClean="0"/>
              <a:pPr/>
              <a:t>40</a:t>
            </a:fld>
            <a:endParaRPr lang="en-US"/>
          </a:p>
        </p:txBody>
      </p:sp>
      <p:sp>
        <p:nvSpPr>
          <p:cNvPr id="6" name="Text Placeholder 5">
            <a:extLst>
              <a:ext uri="{FF2B5EF4-FFF2-40B4-BE49-F238E27FC236}">
                <a16:creationId xmlns:a16="http://schemas.microsoft.com/office/drawing/2014/main" id="{BB5055BD-FA9D-F764-01BD-7701BDDC397D}"/>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344322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C89063B-FA2F-9701-E69F-1044550C4F70}"/>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07B0CE91-055E-7892-D911-B7DB03AF1BEB}"/>
              </a:ext>
            </a:extLst>
          </p:cNvPr>
          <p:cNvSpPr>
            <a:spLocks noGrp="1"/>
          </p:cNvSpPr>
          <p:nvPr>
            <p:ph type="sldNum" sz="quarter" idx="12"/>
          </p:nvPr>
        </p:nvSpPr>
        <p:spPr/>
        <p:txBody>
          <a:bodyPr/>
          <a:lstStyle/>
          <a:p>
            <a:fld id="{A5AEF524-62EC-C340-82A1-9F47B6C43E55}" type="slidenum">
              <a:rPr lang="en-US" smtClean="0"/>
              <a:t>41</a:t>
            </a:fld>
            <a:endParaRPr lang="en-US"/>
          </a:p>
        </p:txBody>
      </p:sp>
      <p:sp>
        <p:nvSpPr>
          <p:cNvPr id="21" name="Text Placeholder 20">
            <a:extLst>
              <a:ext uri="{FF2B5EF4-FFF2-40B4-BE49-F238E27FC236}">
                <a16:creationId xmlns:a16="http://schemas.microsoft.com/office/drawing/2014/main" id="{30BE9442-2150-94FA-7BEE-191B1682BC52}"/>
              </a:ext>
            </a:extLst>
          </p:cNvPr>
          <p:cNvSpPr>
            <a:spLocks noGrp="1"/>
          </p:cNvSpPr>
          <p:nvPr>
            <p:ph type="body" sz="quarter" idx="13"/>
          </p:nvPr>
        </p:nvSpPr>
        <p:spPr/>
        <p:txBody>
          <a:bodyPr/>
          <a:lstStyle/>
          <a:p>
            <a:endParaRPr lang="en-US"/>
          </a:p>
        </p:txBody>
      </p:sp>
      <p:sp>
        <p:nvSpPr>
          <p:cNvPr id="10" name="TextBox 9">
            <a:extLst>
              <a:ext uri="{FF2B5EF4-FFF2-40B4-BE49-F238E27FC236}">
                <a16:creationId xmlns:a16="http://schemas.microsoft.com/office/drawing/2014/main" id="{5530B58D-E685-11D1-7848-9F01E543EC61}"/>
              </a:ext>
            </a:extLst>
          </p:cNvPr>
          <p:cNvSpPr txBox="1"/>
          <p:nvPr/>
        </p:nvSpPr>
        <p:spPr>
          <a:xfrm>
            <a:off x="714441" y="457200"/>
            <a:ext cx="1266757" cy="369332"/>
          </a:xfrm>
          <a:prstGeom prst="rect">
            <a:avLst/>
          </a:prstGeom>
          <a:noFill/>
        </p:spPr>
        <p:txBody>
          <a:bodyPr wrap="none" rtlCol="0">
            <a:spAutoFit/>
          </a:bodyPr>
          <a:lstStyle/>
          <a:p>
            <a:r>
              <a:rPr lang="en-US"/>
              <a:t>Border Line</a:t>
            </a:r>
          </a:p>
        </p:txBody>
      </p:sp>
      <p:sp>
        <p:nvSpPr>
          <p:cNvPr id="11" name="TextBox 10">
            <a:extLst>
              <a:ext uri="{FF2B5EF4-FFF2-40B4-BE49-F238E27FC236}">
                <a16:creationId xmlns:a16="http://schemas.microsoft.com/office/drawing/2014/main" id="{4C875E0A-7A83-6907-6E88-917273BF07B1}"/>
              </a:ext>
            </a:extLst>
          </p:cNvPr>
          <p:cNvSpPr txBox="1"/>
          <p:nvPr/>
        </p:nvSpPr>
        <p:spPr>
          <a:xfrm>
            <a:off x="1736116" y="3059668"/>
            <a:ext cx="1593706" cy="369332"/>
          </a:xfrm>
          <a:prstGeom prst="rect">
            <a:avLst/>
          </a:prstGeom>
          <a:noFill/>
        </p:spPr>
        <p:txBody>
          <a:bodyPr wrap="none" rtlCol="0">
            <a:spAutoFit/>
          </a:bodyPr>
          <a:lstStyle/>
          <a:p>
            <a:r>
              <a:rPr lang="en-US"/>
              <a:t>Middle of Slide</a:t>
            </a:r>
          </a:p>
        </p:txBody>
      </p:sp>
      <p:sp>
        <p:nvSpPr>
          <p:cNvPr id="12" name="TextBox 11">
            <a:extLst>
              <a:ext uri="{FF2B5EF4-FFF2-40B4-BE49-F238E27FC236}">
                <a16:creationId xmlns:a16="http://schemas.microsoft.com/office/drawing/2014/main" id="{CF6C3794-0D04-F872-87AA-6BF3091AB77A}"/>
              </a:ext>
            </a:extLst>
          </p:cNvPr>
          <p:cNvSpPr txBox="1"/>
          <p:nvPr/>
        </p:nvSpPr>
        <p:spPr>
          <a:xfrm>
            <a:off x="1736116" y="3631168"/>
            <a:ext cx="2318968" cy="369332"/>
          </a:xfrm>
          <a:prstGeom prst="rect">
            <a:avLst/>
          </a:prstGeom>
          <a:noFill/>
        </p:spPr>
        <p:txBody>
          <a:bodyPr wrap="none" rtlCol="0">
            <a:spAutoFit/>
          </a:bodyPr>
          <a:lstStyle/>
          <a:p>
            <a:r>
              <a:rPr lang="en-US"/>
              <a:t>Middle of White Space</a:t>
            </a:r>
          </a:p>
        </p:txBody>
      </p:sp>
      <p:sp>
        <p:nvSpPr>
          <p:cNvPr id="13" name="TextBox 12">
            <a:extLst>
              <a:ext uri="{FF2B5EF4-FFF2-40B4-BE49-F238E27FC236}">
                <a16:creationId xmlns:a16="http://schemas.microsoft.com/office/drawing/2014/main" id="{AE18C6AD-0365-42FC-C404-C1BA4D93EE3F}"/>
              </a:ext>
            </a:extLst>
          </p:cNvPr>
          <p:cNvSpPr txBox="1"/>
          <p:nvPr/>
        </p:nvSpPr>
        <p:spPr>
          <a:xfrm>
            <a:off x="714441" y="5847093"/>
            <a:ext cx="1266757" cy="369332"/>
          </a:xfrm>
          <a:prstGeom prst="rect">
            <a:avLst/>
          </a:prstGeom>
          <a:noFill/>
        </p:spPr>
        <p:txBody>
          <a:bodyPr wrap="none" rtlCol="0">
            <a:spAutoFit/>
          </a:bodyPr>
          <a:lstStyle/>
          <a:p>
            <a:r>
              <a:rPr lang="en-US"/>
              <a:t>Border Line</a:t>
            </a:r>
          </a:p>
        </p:txBody>
      </p:sp>
      <p:sp>
        <p:nvSpPr>
          <p:cNvPr id="14" name="TextBox 13">
            <a:extLst>
              <a:ext uri="{FF2B5EF4-FFF2-40B4-BE49-F238E27FC236}">
                <a16:creationId xmlns:a16="http://schemas.microsoft.com/office/drawing/2014/main" id="{B1369E8A-39FC-5407-6972-B8B6580B3ABD}"/>
              </a:ext>
            </a:extLst>
          </p:cNvPr>
          <p:cNvSpPr txBox="1"/>
          <p:nvPr/>
        </p:nvSpPr>
        <p:spPr>
          <a:xfrm rot="16200000">
            <a:off x="32734" y="1593821"/>
            <a:ext cx="1266757" cy="369332"/>
          </a:xfrm>
          <a:prstGeom prst="rect">
            <a:avLst/>
          </a:prstGeom>
          <a:noFill/>
        </p:spPr>
        <p:txBody>
          <a:bodyPr wrap="none" rtlCol="0">
            <a:spAutoFit/>
          </a:bodyPr>
          <a:lstStyle/>
          <a:p>
            <a:r>
              <a:rPr lang="en-US"/>
              <a:t>Border Line</a:t>
            </a:r>
          </a:p>
        </p:txBody>
      </p:sp>
      <p:sp>
        <p:nvSpPr>
          <p:cNvPr id="15" name="TextBox 14">
            <a:extLst>
              <a:ext uri="{FF2B5EF4-FFF2-40B4-BE49-F238E27FC236}">
                <a16:creationId xmlns:a16="http://schemas.microsoft.com/office/drawing/2014/main" id="{614D4CF7-3832-7959-67E4-A27736F6FCFF}"/>
              </a:ext>
            </a:extLst>
          </p:cNvPr>
          <p:cNvSpPr txBox="1"/>
          <p:nvPr/>
        </p:nvSpPr>
        <p:spPr>
          <a:xfrm rot="16200000">
            <a:off x="4006588" y="1754879"/>
            <a:ext cx="2285497" cy="369332"/>
          </a:xfrm>
          <a:prstGeom prst="rect">
            <a:avLst/>
          </a:prstGeom>
          <a:noFill/>
        </p:spPr>
        <p:txBody>
          <a:bodyPr wrap="none" rtlCol="0">
            <a:spAutoFit/>
          </a:bodyPr>
          <a:lstStyle/>
          <a:p>
            <a:r>
              <a:rPr lang="en-US"/>
              <a:t>Center of White Space</a:t>
            </a:r>
          </a:p>
        </p:txBody>
      </p:sp>
      <p:sp>
        <p:nvSpPr>
          <p:cNvPr id="16" name="TextBox 15">
            <a:extLst>
              <a:ext uri="{FF2B5EF4-FFF2-40B4-BE49-F238E27FC236}">
                <a16:creationId xmlns:a16="http://schemas.microsoft.com/office/drawing/2014/main" id="{4FBFE485-11C3-3FED-3139-8E68E6955B59}"/>
              </a:ext>
            </a:extLst>
          </p:cNvPr>
          <p:cNvSpPr txBox="1"/>
          <p:nvPr/>
        </p:nvSpPr>
        <p:spPr>
          <a:xfrm rot="16200000">
            <a:off x="5131218" y="2117510"/>
            <a:ext cx="1560235" cy="369332"/>
          </a:xfrm>
          <a:prstGeom prst="rect">
            <a:avLst/>
          </a:prstGeom>
          <a:noFill/>
        </p:spPr>
        <p:txBody>
          <a:bodyPr wrap="none" rtlCol="0">
            <a:spAutoFit/>
          </a:bodyPr>
          <a:lstStyle/>
          <a:p>
            <a:r>
              <a:rPr lang="en-US"/>
              <a:t>Center of Slide</a:t>
            </a:r>
          </a:p>
        </p:txBody>
      </p:sp>
      <p:sp>
        <p:nvSpPr>
          <p:cNvPr id="17" name="TextBox 16">
            <a:extLst>
              <a:ext uri="{FF2B5EF4-FFF2-40B4-BE49-F238E27FC236}">
                <a16:creationId xmlns:a16="http://schemas.microsoft.com/office/drawing/2014/main" id="{81350C40-8B25-5777-2158-C305BF405FDF}"/>
              </a:ext>
            </a:extLst>
          </p:cNvPr>
          <p:cNvSpPr txBox="1"/>
          <p:nvPr/>
        </p:nvSpPr>
        <p:spPr>
          <a:xfrm rot="16200000">
            <a:off x="9392756" y="1593819"/>
            <a:ext cx="1266757" cy="369332"/>
          </a:xfrm>
          <a:prstGeom prst="rect">
            <a:avLst/>
          </a:prstGeom>
          <a:noFill/>
        </p:spPr>
        <p:txBody>
          <a:bodyPr wrap="none" rtlCol="0">
            <a:spAutoFit/>
          </a:bodyPr>
          <a:lstStyle/>
          <a:p>
            <a:r>
              <a:rPr lang="en-US"/>
              <a:t>Border Line</a:t>
            </a:r>
          </a:p>
        </p:txBody>
      </p:sp>
      <p:sp>
        <p:nvSpPr>
          <p:cNvPr id="18" name="TextBox 17">
            <a:extLst>
              <a:ext uri="{FF2B5EF4-FFF2-40B4-BE49-F238E27FC236}">
                <a16:creationId xmlns:a16="http://schemas.microsoft.com/office/drawing/2014/main" id="{C9E75A0C-2749-657D-4516-49064422949C}"/>
              </a:ext>
            </a:extLst>
          </p:cNvPr>
          <p:cNvSpPr txBox="1"/>
          <p:nvPr/>
        </p:nvSpPr>
        <p:spPr>
          <a:xfrm rot="16200000">
            <a:off x="9596138" y="3526527"/>
            <a:ext cx="1774397" cy="369332"/>
          </a:xfrm>
          <a:prstGeom prst="rect">
            <a:avLst/>
          </a:prstGeom>
          <a:noFill/>
        </p:spPr>
        <p:txBody>
          <a:bodyPr wrap="none" rtlCol="0">
            <a:spAutoFit/>
          </a:bodyPr>
          <a:lstStyle/>
          <a:p>
            <a:r>
              <a:rPr lang="en-US"/>
              <a:t>Edge of Branding</a:t>
            </a:r>
          </a:p>
        </p:txBody>
      </p:sp>
    </p:spTree>
    <p:extLst>
      <p:ext uri="{BB962C8B-B14F-4D97-AF65-F5344CB8AC3E}">
        <p14:creationId xmlns:p14="http://schemas.microsoft.com/office/powerpoint/2010/main" val="3360331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B2837-293F-0CDF-DE27-E040DD002ABB}"/>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E7A98C7B-C670-3E7B-444B-7BE1881C3B23}"/>
                </a:ext>
              </a:extLst>
            </p:cNvPr>
            <p:cNvSpPr/>
            <p:nvPr/>
          </p:nvSpPr>
          <p:spPr>
            <a:xfrm>
              <a:off x="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BFD82EE-1855-3584-2742-0E85FFA55F9B}"/>
                </a:ext>
              </a:extLst>
            </p:cNvPr>
            <p:cNvSpPr/>
            <p:nvPr/>
          </p:nvSpPr>
          <p:spPr>
            <a:xfrm>
              <a:off x="1127760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E745D33-5E04-1F30-BE01-FFB667BAFFBD}"/>
                </a:ext>
              </a:extLst>
            </p:cNvPr>
            <p:cNvSpPr/>
            <p:nvPr/>
          </p:nvSpPr>
          <p:spPr>
            <a:xfrm rot="5400000">
              <a:off x="5638800" y="-5638800"/>
              <a:ext cx="914400" cy="12192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32C10F5-98B5-88D2-A896-8F8AEDF6C869}"/>
                </a:ext>
              </a:extLst>
            </p:cNvPr>
            <p:cNvSpPr/>
            <p:nvPr/>
          </p:nvSpPr>
          <p:spPr>
            <a:xfrm rot="5400000">
              <a:off x="5638800" y="304799"/>
              <a:ext cx="914400" cy="12192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C50F8CB-B0BF-F21E-CAB6-7E2CE16D9CF2}"/>
                </a:ext>
              </a:extLst>
            </p:cNvPr>
            <p:cNvSpPr/>
            <p:nvPr/>
          </p:nvSpPr>
          <p:spPr>
            <a:xfrm>
              <a:off x="15684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403A283D-1E6E-F9E5-E188-5D79911C579A}"/>
                </a:ext>
              </a:extLst>
            </p:cNvPr>
            <p:cNvSpPr/>
            <p:nvPr/>
          </p:nvSpPr>
          <p:spPr>
            <a:xfrm>
              <a:off x="24511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F50D842-7236-8C54-CC23-ED82DC65C82A}"/>
                </a:ext>
              </a:extLst>
            </p:cNvPr>
            <p:cNvSpPr/>
            <p:nvPr/>
          </p:nvSpPr>
          <p:spPr>
            <a:xfrm>
              <a:off x="33337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F001A1B-0DCF-E59D-28FF-CD11AD96B1D7}"/>
                </a:ext>
              </a:extLst>
            </p:cNvPr>
            <p:cNvSpPr/>
            <p:nvPr/>
          </p:nvSpPr>
          <p:spPr>
            <a:xfrm>
              <a:off x="42164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31C5C7DA-56A3-C50D-039B-080BC98B354B}"/>
                </a:ext>
              </a:extLst>
            </p:cNvPr>
            <p:cNvSpPr/>
            <p:nvPr/>
          </p:nvSpPr>
          <p:spPr>
            <a:xfrm>
              <a:off x="50990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4DDB494E-917E-2C1C-8CE7-5891ACE67A54}"/>
                </a:ext>
              </a:extLst>
            </p:cNvPr>
            <p:cNvSpPr/>
            <p:nvPr/>
          </p:nvSpPr>
          <p:spPr>
            <a:xfrm>
              <a:off x="59817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B9460AD8-868A-23AB-1884-BDBA7E62BABC}"/>
                </a:ext>
              </a:extLst>
            </p:cNvPr>
            <p:cNvSpPr/>
            <p:nvPr/>
          </p:nvSpPr>
          <p:spPr>
            <a:xfrm>
              <a:off x="68643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78145EBC-4E6C-53E1-7C84-59EA781EE10A}"/>
                </a:ext>
              </a:extLst>
            </p:cNvPr>
            <p:cNvSpPr/>
            <p:nvPr/>
          </p:nvSpPr>
          <p:spPr>
            <a:xfrm>
              <a:off x="77470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04611ED7-1E5A-5C6E-08C0-2789D18932C3}"/>
                </a:ext>
              </a:extLst>
            </p:cNvPr>
            <p:cNvSpPr/>
            <p:nvPr/>
          </p:nvSpPr>
          <p:spPr>
            <a:xfrm>
              <a:off x="86296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C87A0AA6-3AC4-2E42-B5EF-8D3EBEE7B4B5}"/>
                </a:ext>
              </a:extLst>
            </p:cNvPr>
            <p:cNvSpPr/>
            <p:nvPr/>
          </p:nvSpPr>
          <p:spPr>
            <a:xfrm>
              <a:off x="95123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3D15A919-E303-6A02-6193-814CB66690FB}"/>
                </a:ext>
              </a:extLst>
            </p:cNvPr>
            <p:cNvSpPr/>
            <p:nvPr/>
          </p:nvSpPr>
          <p:spPr>
            <a:xfrm>
              <a:off x="10394950" y="914400"/>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87BB672E-1FB1-3270-5C20-36A83366C0B9}"/>
                </a:ext>
              </a:extLst>
            </p:cNvPr>
            <p:cNvSpPr/>
            <p:nvPr/>
          </p:nvSpPr>
          <p:spPr>
            <a:xfrm rot="5400000">
              <a:off x="5981700" y="-26289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0381C3D4-AE64-6103-BE74-D163AA9A2274}"/>
                </a:ext>
              </a:extLst>
            </p:cNvPr>
            <p:cNvSpPr/>
            <p:nvPr/>
          </p:nvSpPr>
          <p:spPr>
            <a:xfrm rot="5400000">
              <a:off x="5981699" y="-17526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99B2C63-5091-9D16-4BBB-7F53F59B7CA9}"/>
                </a:ext>
              </a:extLst>
            </p:cNvPr>
            <p:cNvSpPr/>
            <p:nvPr/>
          </p:nvSpPr>
          <p:spPr>
            <a:xfrm rot="5400000">
              <a:off x="5982317" y="-35052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561FE89-51B5-69E6-51CB-1408892CDCE2}"/>
                </a:ext>
              </a:extLst>
            </p:cNvPr>
            <p:cNvSpPr/>
            <p:nvPr/>
          </p:nvSpPr>
          <p:spPr>
            <a:xfrm rot="5400000">
              <a:off x="5981699" y="-8763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B2E02BD-4422-D442-5841-BB851EB3D557}"/>
                </a:ext>
              </a:extLst>
            </p:cNvPr>
            <p:cNvSpPr/>
            <p:nvPr/>
          </p:nvSpPr>
          <p:spPr>
            <a:xfrm rot="5400000">
              <a:off x="5981700" y="-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Footer Placeholder 24">
            <a:extLst>
              <a:ext uri="{FF2B5EF4-FFF2-40B4-BE49-F238E27FC236}">
                <a16:creationId xmlns:a16="http://schemas.microsoft.com/office/drawing/2014/main" id="{1B06DBEF-C06E-19DE-140D-16F4196715A3}"/>
              </a:ext>
            </a:extLst>
          </p:cNvPr>
          <p:cNvSpPr>
            <a:spLocks noGrp="1"/>
          </p:cNvSpPr>
          <p:nvPr>
            <p:ph type="ftr" sz="quarter" idx="11"/>
          </p:nvPr>
        </p:nvSpPr>
        <p:spPr/>
        <p:txBody>
          <a:bodyPr/>
          <a:lstStyle/>
          <a:p>
            <a:endParaRPr lang="en-US"/>
          </a:p>
        </p:txBody>
      </p:sp>
      <p:sp>
        <p:nvSpPr>
          <p:cNvPr id="26" name="Slide Number Placeholder 25">
            <a:extLst>
              <a:ext uri="{FF2B5EF4-FFF2-40B4-BE49-F238E27FC236}">
                <a16:creationId xmlns:a16="http://schemas.microsoft.com/office/drawing/2014/main" id="{60A86583-31E0-3337-3A34-9AD00A9B0233}"/>
              </a:ext>
            </a:extLst>
          </p:cNvPr>
          <p:cNvSpPr>
            <a:spLocks noGrp="1"/>
          </p:cNvSpPr>
          <p:nvPr>
            <p:ph type="sldNum" sz="quarter" idx="12"/>
          </p:nvPr>
        </p:nvSpPr>
        <p:spPr/>
        <p:txBody>
          <a:bodyPr/>
          <a:lstStyle/>
          <a:p>
            <a:fld id="{A5AEF524-62EC-C340-82A1-9F47B6C43E55}" type="slidenum">
              <a:rPr lang="en-US" smtClean="0"/>
              <a:pPr/>
              <a:t>42</a:t>
            </a:fld>
            <a:endParaRPr lang="en-US"/>
          </a:p>
        </p:txBody>
      </p:sp>
      <p:sp>
        <p:nvSpPr>
          <p:cNvPr id="27" name="Text Placeholder 26">
            <a:extLst>
              <a:ext uri="{FF2B5EF4-FFF2-40B4-BE49-F238E27FC236}">
                <a16:creationId xmlns:a16="http://schemas.microsoft.com/office/drawing/2014/main" id="{59937BA2-C75B-7492-E2DB-73451078536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291870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D071AE-090E-27C3-6B0A-6FB387ADE15D}"/>
              </a:ext>
            </a:extLst>
          </p:cNvPr>
          <p:cNvGrpSpPr>
            <a:grpSpLocks noChangeAspect="1"/>
          </p:cNvGrpSpPr>
          <p:nvPr/>
        </p:nvGrpSpPr>
        <p:grpSpPr>
          <a:xfrm>
            <a:off x="0" y="590550"/>
            <a:ext cx="10668000" cy="5070601"/>
            <a:chOff x="3491948" y="597673"/>
            <a:chExt cx="2743200" cy="2743200"/>
          </a:xfrm>
        </p:grpSpPr>
        <p:grpSp>
          <p:nvGrpSpPr>
            <p:cNvPr id="4" name="Group 3">
              <a:extLst>
                <a:ext uri="{FF2B5EF4-FFF2-40B4-BE49-F238E27FC236}">
                  <a16:creationId xmlns:a16="http://schemas.microsoft.com/office/drawing/2014/main" id="{6441B876-7339-ADEA-DB84-D00CDBDBAA88}"/>
                </a:ext>
              </a:extLst>
            </p:cNvPr>
            <p:cNvGrpSpPr/>
            <p:nvPr/>
          </p:nvGrpSpPr>
          <p:grpSpPr>
            <a:xfrm>
              <a:off x="3491948" y="597673"/>
              <a:ext cx="2743200" cy="914400"/>
              <a:chOff x="3491948" y="597673"/>
              <a:chExt cx="2743200" cy="914400"/>
            </a:xfrm>
          </p:grpSpPr>
          <p:sp>
            <p:nvSpPr>
              <p:cNvPr id="8" name="Rectangle 7">
                <a:extLst>
                  <a:ext uri="{FF2B5EF4-FFF2-40B4-BE49-F238E27FC236}">
                    <a16:creationId xmlns:a16="http://schemas.microsoft.com/office/drawing/2014/main" id="{5B009263-B5A1-2813-3AF7-6C94EF5061FC}"/>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4DEB7A71-82D9-AE04-A933-60AD0463F800}"/>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C832DC82-52C2-2EDE-82AC-918E6EB8F54D}"/>
                </a:ext>
              </a:extLst>
            </p:cNvPr>
            <p:cNvGrpSpPr/>
            <p:nvPr/>
          </p:nvGrpSpPr>
          <p:grpSpPr>
            <a:xfrm>
              <a:off x="3491948" y="2426473"/>
              <a:ext cx="2743200" cy="914400"/>
              <a:chOff x="3491948" y="597673"/>
              <a:chExt cx="2743200" cy="914400"/>
            </a:xfrm>
          </p:grpSpPr>
          <p:sp>
            <p:nvSpPr>
              <p:cNvPr id="6" name="Rectangle 5">
                <a:extLst>
                  <a:ext uri="{FF2B5EF4-FFF2-40B4-BE49-F238E27FC236}">
                    <a16:creationId xmlns:a16="http://schemas.microsoft.com/office/drawing/2014/main" id="{F31FEF0F-23E4-4460-0766-9BE544A8A469}"/>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18BC92C-B879-6B8C-3514-149E8785CB68}"/>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 name="Footer Placeholder 10">
            <a:extLst>
              <a:ext uri="{FF2B5EF4-FFF2-40B4-BE49-F238E27FC236}">
                <a16:creationId xmlns:a16="http://schemas.microsoft.com/office/drawing/2014/main" id="{80CFC9A6-A34F-D135-9B7A-05B4A2CF7C2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BAB0E17F-7223-04BB-8D6D-202271E8E2E8}"/>
              </a:ext>
            </a:extLst>
          </p:cNvPr>
          <p:cNvSpPr>
            <a:spLocks noGrp="1"/>
          </p:cNvSpPr>
          <p:nvPr>
            <p:ph type="sldNum" sz="quarter" idx="12"/>
          </p:nvPr>
        </p:nvSpPr>
        <p:spPr/>
        <p:txBody>
          <a:bodyPr/>
          <a:lstStyle/>
          <a:p>
            <a:fld id="{A5AEF524-62EC-C340-82A1-9F47B6C43E55}" type="slidenum">
              <a:rPr lang="en-US" smtClean="0"/>
              <a:pPr/>
              <a:t>43</a:t>
            </a:fld>
            <a:endParaRPr lang="en-US"/>
          </a:p>
        </p:txBody>
      </p:sp>
      <p:sp>
        <p:nvSpPr>
          <p:cNvPr id="13" name="Text Placeholder 12">
            <a:extLst>
              <a:ext uri="{FF2B5EF4-FFF2-40B4-BE49-F238E27FC236}">
                <a16:creationId xmlns:a16="http://schemas.microsoft.com/office/drawing/2014/main" id="{9E806DDA-FFE5-A705-B185-3031D57EE2E3}"/>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8595814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470A54-28B7-1104-28D7-3D64DD835105}"/>
              </a:ext>
            </a:extLst>
          </p:cNvPr>
          <p:cNvGrpSpPr>
            <a:grpSpLocks noChangeAspect="1"/>
          </p:cNvGrpSpPr>
          <p:nvPr/>
        </p:nvGrpSpPr>
        <p:grpSpPr>
          <a:xfrm rot="5400000" flipH="1">
            <a:off x="2090238" y="-1873077"/>
            <a:ext cx="6199639" cy="10041484"/>
            <a:chOff x="-5810250" y="-21419220"/>
            <a:chExt cx="19202400" cy="31101903"/>
          </a:xfrm>
        </p:grpSpPr>
        <p:grpSp>
          <p:nvGrpSpPr>
            <p:cNvPr id="4" name="Group 3">
              <a:extLst>
                <a:ext uri="{FF2B5EF4-FFF2-40B4-BE49-F238E27FC236}">
                  <a16:creationId xmlns:a16="http://schemas.microsoft.com/office/drawing/2014/main" id="{7E3626BD-CE92-BC29-A658-02A781DFA916}"/>
                </a:ext>
              </a:extLst>
            </p:cNvPr>
            <p:cNvGrpSpPr/>
            <p:nvPr/>
          </p:nvGrpSpPr>
          <p:grpSpPr>
            <a:xfrm>
              <a:off x="-5810250" y="-2216820"/>
              <a:ext cx="19202400" cy="11899503"/>
              <a:chOff x="-5810250" y="-2216820"/>
              <a:chExt cx="19202400" cy="11899503"/>
            </a:xfrm>
          </p:grpSpPr>
          <p:grpSp>
            <p:nvGrpSpPr>
              <p:cNvPr id="6" name="Group 5">
                <a:extLst>
                  <a:ext uri="{FF2B5EF4-FFF2-40B4-BE49-F238E27FC236}">
                    <a16:creationId xmlns:a16="http://schemas.microsoft.com/office/drawing/2014/main" id="{D41ECA41-9FE8-43E3-4B21-D3F941150638}"/>
                  </a:ext>
                </a:extLst>
              </p:cNvPr>
              <p:cNvGrpSpPr/>
              <p:nvPr/>
            </p:nvGrpSpPr>
            <p:grpSpPr>
              <a:xfrm>
                <a:off x="6076950" y="-2216820"/>
                <a:ext cx="7315200" cy="11899503"/>
                <a:chOff x="6076950" y="-2216820"/>
                <a:chExt cx="7315200" cy="11899503"/>
              </a:xfrm>
            </p:grpSpPr>
            <p:grpSp>
              <p:nvGrpSpPr>
                <p:cNvPr id="8" name="Group 7">
                  <a:extLst>
                    <a:ext uri="{FF2B5EF4-FFF2-40B4-BE49-F238E27FC236}">
                      <a16:creationId xmlns:a16="http://schemas.microsoft.com/office/drawing/2014/main" id="{4E12A997-6924-F25F-485E-88982E933645}"/>
                    </a:ext>
                  </a:extLst>
                </p:cNvPr>
                <p:cNvGrpSpPr/>
                <p:nvPr/>
              </p:nvGrpSpPr>
              <p:grpSpPr>
                <a:xfrm>
                  <a:off x="6080760" y="-2216820"/>
                  <a:ext cx="7311390" cy="4586049"/>
                  <a:chOff x="6080760" y="-2216820"/>
                  <a:chExt cx="7311390" cy="4586049"/>
                </a:xfrm>
              </p:grpSpPr>
              <p:grpSp>
                <p:nvGrpSpPr>
                  <p:cNvPr id="10" name="Group 9">
                    <a:extLst>
                      <a:ext uri="{FF2B5EF4-FFF2-40B4-BE49-F238E27FC236}">
                        <a16:creationId xmlns:a16="http://schemas.microsoft.com/office/drawing/2014/main" id="{7B28C689-45C4-5EAB-DF78-545A3AEFC523}"/>
                      </a:ext>
                    </a:extLst>
                  </p:cNvPr>
                  <p:cNvGrpSpPr/>
                  <p:nvPr/>
                </p:nvGrpSpPr>
                <p:grpSpPr>
                  <a:xfrm>
                    <a:off x="6080760" y="-2204517"/>
                    <a:ext cx="2745740" cy="4573746"/>
                    <a:chOff x="6080760" y="-2204517"/>
                    <a:chExt cx="2745740" cy="4573746"/>
                  </a:xfrm>
                </p:grpSpPr>
                <p:grpSp>
                  <p:nvGrpSpPr>
                    <p:cNvPr id="12" name="Group 11">
                      <a:extLst>
                        <a:ext uri="{FF2B5EF4-FFF2-40B4-BE49-F238E27FC236}">
                          <a16:creationId xmlns:a16="http://schemas.microsoft.com/office/drawing/2014/main" id="{481992FB-9070-C3B5-48FC-A07915CE09AC}"/>
                        </a:ext>
                      </a:extLst>
                    </p:cNvPr>
                    <p:cNvGrpSpPr/>
                    <p:nvPr/>
                  </p:nvGrpSpPr>
                  <p:grpSpPr>
                    <a:xfrm>
                      <a:off x="6080760" y="535746"/>
                      <a:ext cx="2745740" cy="1833483"/>
                      <a:chOff x="6080760" y="535746"/>
                      <a:chExt cx="2745740" cy="1833483"/>
                    </a:xfrm>
                  </p:grpSpPr>
                  <p:grpSp>
                    <p:nvGrpSpPr>
                      <p:cNvPr id="14" name="Group 13">
                        <a:extLst>
                          <a:ext uri="{FF2B5EF4-FFF2-40B4-BE49-F238E27FC236}">
                            <a16:creationId xmlns:a16="http://schemas.microsoft.com/office/drawing/2014/main" id="{345B5630-A060-0351-9457-07353203690A}"/>
                          </a:ext>
                        </a:extLst>
                      </p:cNvPr>
                      <p:cNvGrpSpPr/>
                      <p:nvPr/>
                    </p:nvGrpSpPr>
                    <p:grpSpPr>
                      <a:xfrm>
                        <a:off x="7912100" y="535746"/>
                        <a:ext cx="914400" cy="1833483"/>
                        <a:chOff x="7912100" y="535746"/>
                        <a:chExt cx="914400" cy="1833483"/>
                      </a:xfrm>
                    </p:grpSpPr>
                    <p:sp>
                      <p:nvSpPr>
                        <p:cNvPr id="16" name="Rectangle 15">
                          <a:extLst>
                            <a:ext uri="{FF2B5EF4-FFF2-40B4-BE49-F238E27FC236}">
                              <a16:creationId xmlns:a16="http://schemas.microsoft.com/office/drawing/2014/main" id="{83118C9B-FA6F-29C2-941D-38C83A6ED948}"/>
                            </a:ext>
                          </a:extLst>
                        </p:cNvPr>
                        <p:cNvSpPr/>
                        <p:nvPr/>
                      </p:nvSpPr>
                      <p:spPr>
                        <a:xfrm>
                          <a:off x="7912100" y="145482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Rectangle 16">
                          <a:extLst>
                            <a:ext uri="{FF2B5EF4-FFF2-40B4-BE49-F238E27FC236}">
                              <a16:creationId xmlns:a16="http://schemas.microsoft.com/office/drawing/2014/main" id="{4BF37596-FB36-4240-CDB0-5CC0F1A1267B}"/>
                            </a:ext>
                          </a:extLst>
                        </p:cNvPr>
                        <p:cNvSpPr/>
                        <p:nvPr/>
                      </p:nvSpPr>
                      <p:spPr>
                        <a:xfrm>
                          <a:off x="7912100" y="53574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5" name="Rectangle 14">
                        <a:extLst>
                          <a:ext uri="{FF2B5EF4-FFF2-40B4-BE49-F238E27FC236}">
                            <a16:creationId xmlns:a16="http://schemas.microsoft.com/office/drawing/2014/main" id="{6F7CB26A-89B6-58FF-37FD-DC60F953B41E}"/>
                          </a:ext>
                        </a:extLst>
                      </p:cNvPr>
                      <p:cNvSpPr/>
                      <p:nvPr/>
                    </p:nvSpPr>
                    <p:spPr>
                      <a:xfrm>
                        <a:off x="6080760" y="535746"/>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C165046B-256C-0C7A-7C3A-B5ED5C74D10E}"/>
                        </a:ext>
                      </a:extLst>
                    </p:cNvPr>
                    <p:cNvSpPr/>
                    <p:nvPr/>
                  </p:nvSpPr>
                  <p:spPr>
                    <a:xfrm>
                      <a:off x="6080760" y="-2204517"/>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0A68434B-C119-C12D-B98B-CFEB69EC789A}"/>
                      </a:ext>
                    </a:extLst>
                  </p:cNvPr>
                  <p:cNvSpPr/>
                  <p:nvPr/>
                </p:nvSpPr>
                <p:spPr>
                  <a:xfrm>
                    <a:off x="8820150" y="-2216820"/>
                    <a:ext cx="4572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45750826-16DB-0205-8698-8CCBE6538703}"/>
                    </a:ext>
                  </a:extLst>
                </p:cNvPr>
                <p:cNvSpPr/>
                <p:nvPr/>
              </p:nvSpPr>
              <p:spPr>
                <a:xfrm>
                  <a:off x="6076950" y="2367483"/>
                  <a:ext cx="7315200" cy="73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76052EA4-0254-B9D5-6221-57F881FD5ADF}"/>
                  </a:ext>
                </a:extLst>
              </p:cNvPr>
              <p:cNvSpPr/>
              <p:nvPr/>
            </p:nvSpPr>
            <p:spPr>
              <a:xfrm>
                <a:off x="-5810250" y="-2216820"/>
                <a:ext cx="11887200" cy="1188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 name="Rectangle 4">
              <a:extLst>
                <a:ext uri="{FF2B5EF4-FFF2-40B4-BE49-F238E27FC236}">
                  <a16:creationId xmlns:a16="http://schemas.microsoft.com/office/drawing/2014/main" id="{693CC188-882D-3A14-B67B-2903510D94CE}"/>
                </a:ext>
              </a:extLst>
            </p:cNvPr>
            <p:cNvSpPr/>
            <p:nvPr/>
          </p:nvSpPr>
          <p:spPr>
            <a:xfrm>
              <a:off x="-5810250" y="-21419220"/>
              <a:ext cx="19202400" cy="192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9" name="Footer Placeholder 18">
            <a:extLst>
              <a:ext uri="{FF2B5EF4-FFF2-40B4-BE49-F238E27FC236}">
                <a16:creationId xmlns:a16="http://schemas.microsoft.com/office/drawing/2014/main" id="{BAE5E132-C46A-16CE-7A40-12189DE7F2A1}"/>
              </a:ext>
            </a:extLst>
          </p:cNvPr>
          <p:cNvSpPr>
            <a:spLocks noGrp="1"/>
          </p:cNvSpPr>
          <p:nvPr>
            <p:ph type="ftr" sz="quarter" idx="11"/>
          </p:nvPr>
        </p:nvSpPr>
        <p:spPr/>
        <p:txBody>
          <a:bodyPr/>
          <a:lstStyle/>
          <a:p>
            <a:endParaRPr lang="en-US"/>
          </a:p>
        </p:txBody>
      </p:sp>
      <p:sp>
        <p:nvSpPr>
          <p:cNvPr id="20" name="Slide Number Placeholder 19">
            <a:extLst>
              <a:ext uri="{FF2B5EF4-FFF2-40B4-BE49-F238E27FC236}">
                <a16:creationId xmlns:a16="http://schemas.microsoft.com/office/drawing/2014/main" id="{F8077144-0974-6FAC-9731-7071447A2A3F}"/>
              </a:ext>
            </a:extLst>
          </p:cNvPr>
          <p:cNvSpPr>
            <a:spLocks noGrp="1"/>
          </p:cNvSpPr>
          <p:nvPr>
            <p:ph type="sldNum" sz="quarter" idx="12"/>
          </p:nvPr>
        </p:nvSpPr>
        <p:spPr/>
        <p:txBody>
          <a:bodyPr/>
          <a:lstStyle/>
          <a:p>
            <a:fld id="{A5AEF524-62EC-C340-82A1-9F47B6C43E55}" type="slidenum">
              <a:rPr lang="en-US" smtClean="0"/>
              <a:pPr/>
              <a:t>44</a:t>
            </a:fld>
            <a:endParaRPr lang="en-US"/>
          </a:p>
        </p:txBody>
      </p:sp>
      <p:sp>
        <p:nvSpPr>
          <p:cNvPr id="21" name="Text Placeholder 20">
            <a:extLst>
              <a:ext uri="{FF2B5EF4-FFF2-40B4-BE49-F238E27FC236}">
                <a16:creationId xmlns:a16="http://schemas.microsoft.com/office/drawing/2014/main" id="{DD898ABF-F11A-9FE3-FF65-6CFFB97DCB6B}"/>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2648713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C3FF8-6865-068B-39A7-444DB7E51C8E}"/>
              </a:ext>
            </a:extLst>
          </p:cNvPr>
          <p:cNvGrpSpPr>
            <a:grpSpLocks noChangeAspect="1"/>
          </p:cNvGrpSpPr>
          <p:nvPr/>
        </p:nvGrpSpPr>
        <p:grpSpPr>
          <a:xfrm>
            <a:off x="152400" y="685800"/>
            <a:ext cx="11887200" cy="5486400"/>
            <a:chOff x="114300" y="114300"/>
            <a:chExt cx="11887200" cy="5486400"/>
          </a:xfrm>
        </p:grpSpPr>
        <p:grpSp>
          <p:nvGrpSpPr>
            <p:cNvPr id="4" name="Group 3">
              <a:extLst>
                <a:ext uri="{FF2B5EF4-FFF2-40B4-BE49-F238E27FC236}">
                  <a16:creationId xmlns:a16="http://schemas.microsoft.com/office/drawing/2014/main" id="{8893F45E-E622-CA1C-D840-62043D648961}"/>
                </a:ext>
              </a:extLst>
            </p:cNvPr>
            <p:cNvGrpSpPr/>
            <p:nvPr/>
          </p:nvGrpSpPr>
          <p:grpSpPr>
            <a:xfrm>
              <a:off x="114300" y="114300"/>
              <a:ext cx="11887200" cy="914400"/>
              <a:chOff x="114300" y="114300"/>
              <a:chExt cx="11887200" cy="914400"/>
            </a:xfrm>
          </p:grpSpPr>
          <p:sp>
            <p:nvSpPr>
              <p:cNvPr id="75" name="Rectangle 74">
                <a:extLst>
                  <a:ext uri="{FF2B5EF4-FFF2-40B4-BE49-F238E27FC236}">
                    <a16:creationId xmlns:a16="http://schemas.microsoft.com/office/drawing/2014/main" id="{1C8D75A0-075F-F032-3884-05951CFB27C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DD38F4E0-3312-B956-6DDE-55DC43A237C2}"/>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65106E03-0149-D112-45D5-616F27E7FBE7}"/>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D35C78BD-085D-C571-2218-E183ED7D8063}"/>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7671D59-7F04-E852-DDC3-F7C8EAC64AE6}"/>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C18E02FF-3F14-4D6A-BF7A-2B15BD3FFA3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85820C76-5D4A-AB76-B25E-494B7802981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4A7E0807-7CCA-1876-8896-A971149A529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7AD9141E-E197-0D7B-CCA2-15D0F36107C1}"/>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84D6D87-9A7A-5364-0DAA-C8D827F2B0B4}"/>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01216664-A1BE-8B17-5128-16E8D0E4AD8F}"/>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440061FA-6FD2-C440-1B04-D5F0F44E9F5B}"/>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FC64D4D7-D5E2-602F-BD0D-8BDB0DF94E37}"/>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A8E34428-5545-468F-5296-F2216A393A26}"/>
                </a:ext>
              </a:extLst>
            </p:cNvPr>
            <p:cNvGrpSpPr/>
            <p:nvPr/>
          </p:nvGrpSpPr>
          <p:grpSpPr>
            <a:xfrm>
              <a:off x="114300" y="1028700"/>
              <a:ext cx="11887200" cy="914400"/>
              <a:chOff x="114300" y="114300"/>
              <a:chExt cx="11887200" cy="914400"/>
            </a:xfrm>
          </p:grpSpPr>
          <p:sp>
            <p:nvSpPr>
              <p:cNvPr id="62" name="Rectangle 61">
                <a:extLst>
                  <a:ext uri="{FF2B5EF4-FFF2-40B4-BE49-F238E27FC236}">
                    <a16:creationId xmlns:a16="http://schemas.microsoft.com/office/drawing/2014/main" id="{1C893FB9-47EA-1B88-8320-61E704120886}"/>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826641EC-60C1-D47A-0D6F-EC7002B1B04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9753E3E5-0DE3-D61C-BC62-8636B05DE475}"/>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4B28C078-557B-AF25-47B3-DC7D8852AE2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54630F20-971E-A96F-7F71-47DE509A9B2B}"/>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8BC56F47-E806-5DB8-81D9-4FED515EBCC3}"/>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1BC39C11-D52B-164D-0334-6417F3116732}"/>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1A230B27-5BAD-1B8C-A8E0-B8617F27E10E}"/>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047B924A-8392-D5A2-98A7-DB06B8B2C37C}"/>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5F6EFD72-5A3F-F43F-6AFB-392D68BDB216}"/>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1441D90D-4407-CA25-8D3C-751F2007F5D3}"/>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A9118D2C-8313-3A43-955C-CEF9477D0327}"/>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08FEA0CC-AEDB-E52E-99FC-C3ACB25E9E2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a:extLst>
                <a:ext uri="{FF2B5EF4-FFF2-40B4-BE49-F238E27FC236}">
                  <a16:creationId xmlns:a16="http://schemas.microsoft.com/office/drawing/2014/main" id="{9B31151F-A748-8D93-2A06-839330ACCE25}"/>
                </a:ext>
              </a:extLst>
            </p:cNvPr>
            <p:cNvGrpSpPr/>
            <p:nvPr/>
          </p:nvGrpSpPr>
          <p:grpSpPr>
            <a:xfrm>
              <a:off x="114300" y="1943100"/>
              <a:ext cx="11887200" cy="914400"/>
              <a:chOff x="114300" y="114300"/>
              <a:chExt cx="11887200" cy="914400"/>
            </a:xfrm>
          </p:grpSpPr>
          <p:sp>
            <p:nvSpPr>
              <p:cNvPr id="49" name="Rectangle 48">
                <a:extLst>
                  <a:ext uri="{FF2B5EF4-FFF2-40B4-BE49-F238E27FC236}">
                    <a16:creationId xmlns:a16="http://schemas.microsoft.com/office/drawing/2014/main" id="{9504F5AE-74BA-3668-8262-27E9C5464664}"/>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7D7D71AF-D068-F9C2-B7C7-C5FBE6B5DF5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A96A605D-3922-2333-A773-70160088261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292397A-7FAC-F2D5-C55B-18939D63F540}"/>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98967F80-018E-6299-C693-546BC11A86D9}"/>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94C83365-6C56-8402-1E09-EEDAE921A56D}"/>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EDE83FF2-E9D7-423E-C3D3-C5134D731143}"/>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161963EF-5305-61C1-831E-4C735A7E363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4CA9BDF5-07FD-F2D3-3DB3-89DF1C614A48}"/>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B1A1BE6-7D7A-682B-DC23-9E599D0EFA7D}"/>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FAA10500-60B0-8A83-0484-218180D36D2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7A7196C-3095-F893-A5D9-8395316204FC}"/>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30354CC9-8EF2-CFB4-854D-0472B89876EA}"/>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6AD5FCE-C31C-2F06-0A78-FA41560BCF2E}"/>
                </a:ext>
              </a:extLst>
            </p:cNvPr>
            <p:cNvGrpSpPr/>
            <p:nvPr/>
          </p:nvGrpSpPr>
          <p:grpSpPr>
            <a:xfrm>
              <a:off x="114300" y="2857500"/>
              <a:ext cx="11887200" cy="914400"/>
              <a:chOff x="114300" y="114300"/>
              <a:chExt cx="11887200" cy="914400"/>
            </a:xfrm>
          </p:grpSpPr>
          <p:sp>
            <p:nvSpPr>
              <p:cNvPr id="36" name="Rectangle 35">
                <a:extLst>
                  <a:ext uri="{FF2B5EF4-FFF2-40B4-BE49-F238E27FC236}">
                    <a16:creationId xmlns:a16="http://schemas.microsoft.com/office/drawing/2014/main" id="{5E8871FF-90C7-BEA1-EDEB-1D1921123E5D}"/>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7776885D-3F8D-3399-CEBF-DA90EA93AD7B}"/>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4413B74C-E27C-1A6C-1317-6E486F4D310D}"/>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1D3652B-6FF9-31AD-098D-FEB35B2E4CB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1037454-6790-4767-CB05-2E9F7B019548}"/>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5438458-69CF-3BAB-9671-98EC0B4BBE1A}"/>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2B66C9A1-1A23-FBE9-6828-459A52F12CC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7CBBC3DE-B341-AA59-49B3-E28C77C10E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4BDE68A7-B3CD-0974-65A9-502A6993960A}"/>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6A24990-5B26-40EE-5BE2-70C1CE5E1F89}"/>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1A7573E-877F-1E3E-AA75-3F98F7E95019}"/>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84A76F8D-D9BB-9DA9-C585-82DEDC861080}"/>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D884621F-9C6B-8FA6-2D9B-76B750903AF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168DC39C-CEDF-AD39-5221-EB236215B017}"/>
                </a:ext>
              </a:extLst>
            </p:cNvPr>
            <p:cNvGrpSpPr/>
            <p:nvPr/>
          </p:nvGrpSpPr>
          <p:grpSpPr>
            <a:xfrm>
              <a:off x="114300" y="3771900"/>
              <a:ext cx="11887200" cy="914400"/>
              <a:chOff x="114300" y="114300"/>
              <a:chExt cx="11887200" cy="914400"/>
            </a:xfrm>
          </p:grpSpPr>
          <p:sp>
            <p:nvSpPr>
              <p:cNvPr id="23" name="Rectangle 22">
                <a:extLst>
                  <a:ext uri="{FF2B5EF4-FFF2-40B4-BE49-F238E27FC236}">
                    <a16:creationId xmlns:a16="http://schemas.microsoft.com/office/drawing/2014/main" id="{46E67037-7953-D503-A325-B1EBF7303D53}"/>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9DFBA73-8248-0990-5F1B-BA627D9269FE}"/>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5E121A8-6EEE-6381-B649-FF5ADFFE54A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83644161-DF1E-A6DA-E573-63E965F4495E}"/>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D8DB018-831A-584C-3C80-808C9E1A1A3E}"/>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7729FA40-F85B-2EA6-55AE-D244135983A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63AF0C92-2707-B3E0-0410-E9A7CE546BD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30DF7FA8-5162-09A1-8A1F-4305DFB812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DBCF1B8D-3457-F9A1-90FA-FB431CD3DB07}"/>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8DF6BBD0-5777-CB71-7F91-97EEA1BE3191}"/>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E249AA9-AB24-6C33-BC8B-558A36E64662}"/>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0F783F5F-1756-DC7A-8F90-EFA60C905391}"/>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4500EA37-5735-D44C-2FDC-FCC7B8311A4C}"/>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87DB7A2-B2C1-5C3C-8B48-AC20B1FEDF3B}"/>
                </a:ext>
              </a:extLst>
            </p:cNvPr>
            <p:cNvGrpSpPr/>
            <p:nvPr/>
          </p:nvGrpSpPr>
          <p:grpSpPr>
            <a:xfrm>
              <a:off x="114300" y="4686300"/>
              <a:ext cx="11887200" cy="914400"/>
              <a:chOff x="114300" y="114300"/>
              <a:chExt cx="11887200" cy="914400"/>
            </a:xfrm>
          </p:grpSpPr>
          <p:sp>
            <p:nvSpPr>
              <p:cNvPr id="10" name="Rectangle 9">
                <a:extLst>
                  <a:ext uri="{FF2B5EF4-FFF2-40B4-BE49-F238E27FC236}">
                    <a16:creationId xmlns:a16="http://schemas.microsoft.com/office/drawing/2014/main" id="{5B948BCF-5AEA-B774-2DC8-2AB7AD07297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294C55B-FBFF-7F56-16DD-2B3D7CB43845}"/>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1BA3B52-A0F3-807A-0371-D3EE3424AC60}"/>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A3D8D11-AE7C-5F22-ABC5-110E3AA5D8EF}"/>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D031C45E-D481-54F8-6190-1363A833A831}"/>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ED78572A-5205-ACB1-D412-2CB4E2ADD821}"/>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59BE521F-2B26-552C-1FD9-482D869F77DF}"/>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8E107527-85A3-184D-978E-7647CE71806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A63C88B0-1E1E-2BC0-2879-9D6F6C1BE4C4}"/>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2EFFA9B-6225-EF62-BC8A-4E34F0DCCE17}"/>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ECC53F46-D7DB-B997-7D23-EC0F959518A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C8D8485D-AC62-8DFA-0E1E-BC9E6E4B1E5E}"/>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10EE2FBC-A9B8-3E4B-8ECF-A56C5ABEF59B}"/>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9" name="Footer Placeholder 88">
            <a:extLst>
              <a:ext uri="{FF2B5EF4-FFF2-40B4-BE49-F238E27FC236}">
                <a16:creationId xmlns:a16="http://schemas.microsoft.com/office/drawing/2014/main" id="{67309F8E-C18A-CE4A-9A0C-15C1A56F5348}"/>
              </a:ext>
            </a:extLst>
          </p:cNvPr>
          <p:cNvSpPr>
            <a:spLocks noGrp="1"/>
          </p:cNvSpPr>
          <p:nvPr>
            <p:ph type="ftr" sz="quarter" idx="11"/>
          </p:nvPr>
        </p:nvSpPr>
        <p:spPr/>
        <p:txBody>
          <a:bodyPr/>
          <a:lstStyle/>
          <a:p>
            <a:endParaRPr lang="en-US"/>
          </a:p>
        </p:txBody>
      </p:sp>
      <p:sp>
        <p:nvSpPr>
          <p:cNvPr id="90" name="Slide Number Placeholder 89">
            <a:extLst>
              <a:ext uri="{FF2B5EF4-FFF2-40B4-BE49-F238E27FC236}">
                <a16:creationId xmlns:a16="http://schemas.microsoft.com/office/drawing/2014/main" id="{DB432D6D-77B9-5E2B-3D96-82397CC7F8BE}"/>
              </a:ext>
            </a:extLst>
          </p:cNvPr>
          <p:cNvSpPr>
            <a:spLocks noGrp="1"/>
          </p:cNvSpPr>
          <p:nvPr>
            <p:ph type="sldNum" sz="quarter" idx="12"/>
          </p:nvPr>
        </p:nvSpPr>
        <p:spPr/>
        <p:txBody>
          <a:bodyPr/>
          <a:lstStyle/>
          <a:p>
            <a:fld id="{A5AEF524-62EC-C340-82A1-9F47B6C43E55}" type="slidenum">
              <a:rPr lang="en-US" smtClean="0"/>
              <a:pPr/>
              <a:t>45</a:t>
            </a:fld>
            <a:endParaRPr lang="en-US"/>
          </a:p>
        </p:txBody>
      </p:sp>
      <p:sp>
        <p:nvSpPr>
          <p:cNvPr id="91" name="Text Placeholder 90">
            <a:extLst>
              <a:ext uri="{FF2B5EF4-FFF2-40B4-BE49-F238E27FC236}">
                <a16:creationId xmlns:a16="http://schemas.microsoft.com/office/drawing/2014/main" id="{955DA382-21ED-A98C-88C7-0378C296E39B}"/>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6122671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A4948C-9399-2E4B-0D76-7FA5B624DB72}"/>
              </a:ext>
            </a:extLst>
          </p:cNvPr>
          <p:cNvGrpSpPr>
            <a:grpSpLocks noChangeAspect="1"/>
          </p:cNvGrpSpPr>
          <p:nvPr/>
        </p:nvGrpSpPr>
        <p:grpSpPr>
          <a:xfrm>
            <a:off x="-503697" y="-261092"/>
            <a:ext cx="13199392" cy="7380185"/>
            <a:chOff x="-503697" y="-793932"/>
            <a:chExt cx="13199392" cy="7380185"/>
          </a:xfrm>
        </p:grpSpPr>
        <p:sp>
          <p:nvSpPr>
            <p:cNvPr id="4" name="Rectangle 3">
              <a:extLst>
                <a:ext uri="{FF2B5EF4-FFF2-40B4-BE49-F238E27FC236}">
                  <a16:creationId xmlns:a16="http://schemas.microsoft.com/office/drawing/2014/main" id="{F3226BF1-0173-4899-FD71-911EB53CA56B}"/>
                </a:ext>
              </a:extLst>
            </p:cNvPr>
            <p:cNvSpPr/>
            <p:nvPr/>
          </p:nvSpPr>
          <p:spPr>
            <a:xfrm rot="2700000">
              <a:off x="1048813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83AA8287-72E8-D044-6383-5D80CD4503CD}"/>
                </a:ext>
              </a:extLst>
            </p:cNvPr>
            <p:cNvSpPr/>
            <p:nvPr/>
          </p:nvSpPr>
          <p:spPr>
            <a:xfrm rot="2700000">
              <a:off x="1113471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BFB66907-25C3-5104-3CEA-EBB61B32D57B}"/>
                </a:ext>
              </a:extLst>
            </p:cNvPr>
            <p:cNvSpPr/>
            <p:nvPr/>
          </p:nvSpPr>
          <p:spPr>
            <a:xfrm rot="2700000">
              <a:off x="1178129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6DC94876-A84E-0E8D-71EC-BE1CF9905C05}"/>
                </a:ext>
              </a:extLst>
            </p:cNvPr>
            <p:cNvSpPr/>
            <p:nvPr/>
          </p:nvSpPr>
          <p:spPr>
            <a:xfrm rot="2700000">
              <a:off x="919498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94BC2B3-D2B2-72EA-0B5E-787F3551B568}"/>
                </a:ext>
              </a:extLst>
            </p:cNvPr>
            <p:cNvSpPr/>
            <p:nvPr/>
          </p:nvSpPr>
          <p:spPr>
            <a:xfrm rot="2700000">
              <a:off x="984155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258AAC-70B0-43CC-A3F9-A7A9488BFCFD}"/>
                </a:ext>
              </a:extLst>
            </p:cNvPr>
            <p:cNvSpPr/>
            <p:nvPr/>
          </p:nvSpPr>
          <p:spPr>
            <a:xfrm rot="2700000">
              <a:off x="1048813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ACBB7428-C7D6-A29B-55DE-41A9BBB58490}"/>
                </a:ext>
              </a:extLst>
            </p:cNvPr>
            <p:cNvSpPr/>
            <p:nvPr/>
          </p:nvSpPr>
          <p:spPr>
            <a:xfrm rot="2700000">
              <a:off x="1113471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B42098F-84CE-08BA-1BB2-DACBC8E18E5A}"/>
                </a:ext>
              </a:extLst>
            </p:cNvPr>
            <p:cNvSpPr/>
            <p:nvPr/>
          </p:nvSpPr>
          <p:spPr>
            <a:xfrm rot="2700000">
              <a:off x="11781294"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250EEB36-137B-6C1C-7D91-9F8730888F7D}"/>
                </a:ext>
              </a:extLst>
            </p:cNvPr>
            <p:cNvSpPr/>
            <p:nvPr/>
          </p:nvSpPr>
          <p:spPr>
            <a:xfrm rot="2700000">
              <a:off x="7901824"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6600A30-C649-331A-AE6F-002A1B0CCECE}"/>
                </a:ext>
              </a:extLst>
            </p:cNvPr>
            <p:cNvSpPr/>
            <p:nvPr/>
          </p:nvSpPr>
          <p:spPr>
            <a:xfrm rot="2700000">
              <a:off x="854840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2F600EA9-0DBC-9778-E683-52769880DCAD}"/>
                </a:ext>
              </a:extLst>
            </p:cNvPr>
            <p:cNvSpPr/>
            <p:nvPr/>
          </p:nvSpPr>
          <p:spPr>
            <a:xfrm rot="2700000">
              <a:off x="919498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6C9802C-088C-2FA7-955A-79714B1DE2F6}"/>
                </a:ext>
              </a:extLst>
            </p:cNvPr>
            <p:cNvSpPr/>
            <p:nvPr/>
          </p:nvSpPr>
          <p:spPr>
            <a:xfrm rot="2700000">
              <a:off x="984155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3EA96890-26F9-7869-423C-7FDE143C7A09}"/>
                </a:ext>
              </a:extLst>
            </p:cNvPr>
            <p:cNvSpPr/>
            <p:nvPr/>
          </p:nvSpPr>
          <p:spPr>
            <a:xfrm rot="2700000">
              <a:off x="1048813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4B112BBD-0CF2-3759-DBF3-F77A813E780A}"/>
                </a:ext>
              </a:extLst>
            </p:cNvPr>
            <p:cNvSpPr/>
            <p:nvPr/>
          </p:nvSpPr>
          <p:spPr>
            <a:xfrm rot="2700000">
              <a:off x="1113471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7C29C4A4-2DA3-F8C3-B17F-192690D616F7}"/>
                </a:ext>
              </a:extLst>
            </p:cNvPr>
            <p:cNvSpPr/>
            <p:nvPr/>
          </p:nvSpPr>
          <p:spPr>
            <a:xfrm rot="2700000">
              <a:off x="1178129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F860545E-6978-8481-5DCA-D879F28BE88C}"/>
                </a:ext>
              </a:extLst>
            </p:cNvPr>
            <p:cNvSpPr/>
            <p:nvPr/>
          </p:nvSpPr>
          <p:spPr>
            <a:xfrm rot="2700000">
              <a:off x="660866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BEF1DD1E-D167-D3BD-2EAA-09AA4FFA484C}"/>
                </a:ext>
              </a:extLst>
            </p:cNvPr>
            <p:cNvSpPr/>
            <p:nvPr/>
          </p:nvSpPr>
          <p:spPr>
            <a:xfrm rot="2700000">
              <a:off x="725524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71FCFEAE-7B49-F4C1-15AC-C1FE91D5F76D}"/>
                </a:ext>
              </a:extLst>
            </p:cNvPr>
            <p:cNvSpPr/>
            <p:nvPr/>
          </p:nvSpPr>
          <p:spPr>
            <a:xfrm rot="2700000">
              <a:off x="790182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B301F451-522B-E41E-A547-C21DAB0EA1D1}"/>
                </a:ext>
              </a:extLst>
            </p:cNvPr>
            <p:cNvSpPr/>
            <p:nvPr/>
          </p:nvSpPr>
          <p:spPr>
            <a:xfrm rot="2700000">
              <a:off x="8548402" y="114580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43B164CF-2260-8312-F642-B26A97EF45C0}"/>
                </a:ext>
              </a:extLst>
            </p:cNvPr>
            <p:cNvSpPr/>
            <p:nvPr/>
          </p:nvSpPr>
          <p:spPr>
            <a:xfrm rot="2700000">
              <a:off x="9194981"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26F715A-56F9-7D2B-07F1-D56B4053F4C1}"/>
                </a:ext>
              </a:extLst>
            </p:cNvPr>
            <p:cNvSpPr/>
            <p:nvPr/>
          </p:nvSpPr>
          <p:spPr>
            <a:xfrm rot="2700000">
              <a:off x="9841559"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46E65D6F-643D-CD3A-6D17-2E7C6F6B5FB3}"/>
                </a:ext>
              </a:extLst>
            </p:cNvPr>
            <p:cNvSpPr/>
            <p:nvPr/>
          </p:nvSpPr>
          <p:spPr>
            <a:xfrm rot="2700000">
              <a:off x="10488138"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7A46332B-1173-D88E-0644-26CC9F246D11}"/>
                </a:ext>
              </a:extLst>
            </p:cNvPr>
            <p:cNvSpPr/>
            <p:nvPr/>
          </p:nvSpPr>
          <p:spPr>
            <a:xfrm rot="2700000">
              <a:off x="1113471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2236E51C-814B-0BED-21C1-A12EA22BE3FE}"/>
                </a:ext>
              </a:extLst>
            </p:cNvPr>
            <p:cNvSpPr/>
            <p:nvPr/>
          </p:nvSpPr>
          <p:spPr>
            <a:xfrm rot="2700000">
              <a:off x="11781295"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91AFC2F2-1C15-EC7C-D214-AD29400DCE8F}"/>
                </a:ext>
              </a:extLst>
            </p:cNvPr>
            <p:cNvSpPr/>
            <p:nvPr/>
          </p:nvSpPr>
          <p:spPr>
            <a:xfrm rot="2700000">
              <a:off x="531551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3BC8C35-E620-245C-20CD-8E462B2D43A6}"/>
                </a:ext>
              </a:extLst>
            </p:cNvPr>
            <p:cNvSpPr/>
            <p:nvPr/>
          </p:nvSpPr>
          <p:spPr>
            <a:xfrm rot="2700000">
              <a:off x="596208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5F78B9FF-6E3B-FC5B-E966-DD5040A72816}"/>
                </a:ext>
              </a:extLst>
            </p:cNvPr>
            <p:cNvSpPr/>
            <p:nvPr/>
          </p:nvSpPr>
          <p:spPr>
            <a:xfrm rot="2700000">
              <a:off x="660866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3C697949-8266-0B45-D21C-463414DFA3DA}"/>
                </a:ext>
              </a:extLst>
            </p:cNvPr>
            <p:cNvSpPr/>
            <p:nvPr/>
          </p:nvSpPr>
          <p:spPr>
            <a:xfrm rot="2700000">
              <a:off x="725524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2305EB4C-826F-B790-B107-5DB8375CB3A0}"/>
                </a:ext>
              </a:extLst>
            </p:cNvPr>
            <p:cNvSpPr/>
            <p:nvPr/>
          </p:nvSpPr>
          <p:spPr>
            <a:xfrm rot="2700000">
              <a:off x="790182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19CF31DA-425B-43BC-2A69-E153C8CEE1D7}"/>
                </a:ext>
              </a:extLst>
            </p:cNvPr>
            <p:cNvSpPr/>
            <p:nvPr/>
          </p:nvSpPr>
          <p:spPr>
            <a:xfrm rot="2700000">
              <a:off x="854840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664C707-BB5F-35CE-130C-18B95D126DFE}"/>
                </a:ext>
              </a:extLst>
            </p:cNvPr>
            <p:cNvSpPr/>
            <p:nvPr/>
          </p:nvSpPr>
          <p:spPr>
            <a:xfrm rot="2700000">
              <a:off x="919498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5CCE4C1A-48E9-E53D-6766-575338EC7FB0}"/>
                </a:ext>
              </a:extLst>
            </p:cNvPr>
            <p:cNvSpPr/>
            <p:nvPr/>
          </p:nvSpPr>
          <p:spPr>
            <a:xfrm rot="2700000">
              <a:off x="9841559"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A7F035-8B33-4A60-5543-3D5C79CE8743}"/>
                </a:ext>
              </a:extLst>
            </p:cNvPr>
            <p:cNvSpPr/>
            <p:nvPr/>
          </p:nvSpPr>
          <p:spPr>
            <a:xfrm rot="2700000">
              <a:off x="1048813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C8C77B0-50DE-212C-1D05-56392E148B71}"/>
                </a:ext>
              </a:extLst>
            </p:cNvPr>
            <p:cNvSpPr/>
            <p:nvPr/>
          </p:nvSpPr>
          <p:spPr>
            <a:xfrm rot="2700000">
              <a:off x="1113471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A50996B-2CC7-A9C4-AA7E-49274C77E523}"/>
                </a:ext>
              </a:extLst>
            </p:cNvPr>
            <p:cNvSpPr/>
            <p:nvPr/>
          </p:nvSpPr>
          <p:spPr>
            <a:xfrm rot="2700000">
              <a:off x="4022353"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0225C04-CA55-21FC-C1C2-0BD3270A05CC}"/>
                </a:ext>
              </a:extLst>
            </p:cNvPr>
            <p:cNvSpPr/>
            <p:nvPr/>
          </p:nvSpPr>
          <p:spPr>
            <a:xfrm rot="2700000">
              <a:off x="466893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EB3587BA-1C7F-E12C-B1C2-AD846F7F7637}"/>
                </a:ext>
              </a:extLst>
            </p:cNvPr>
            <p:cNvSpPr/>
            <p:nvPr/>
          </p:nvSpPr>
          <p:spPr>
            <a:xfrm rot="2700000">
              <a:off x="531551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335CEB4-4AD1-6579-2991-F2B4EE8CDCC6}"/>
                </a:ext>
              </a:extLst>
            </p:cNvPr>
            <p:cNvSpPr/>
            <p:nvPr/>
          </p:nvSpPr>
          <p:spPr>
            <a:xfrm rot="2700000">
              <a:off x="596208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0FDE6FE3-BFD7-AABC-EC09-1CFA9D2DA1C7}"/>
                </a:ext>
              </a:extLst>
            </p:cNvPr>
            <p:cNvSpPr/>
            <p:nvPr/>
          </p:nvSpPr>
          <p:spPr>
            <a:xfrm rot="2700000">
              <a:off x="660866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3586E19E-4D7A-3FE6-9CDB-7EDD26C5ABC4}"/>
                </a:ext>
              </a:extLst>
            </p:cNvPr>
            <p:cNvSpPr/>
            <p:nvPr/>
          </p:nvSpPr>
          <p:spPr>
            <a:xfrm rot="2700000">
              <a:off x="7255245"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C58A8572-6245-53AD-DB4C-3B0B942A6B8C}"/>
                </a:ext>
              </a:extLst>
            </p:cNvPr>
            <p:cNvSpPr/>
            <p:nvPr/>
          </p:nvSpPr>
          <p:spPr>
            <a:xfrm rot="2700000">
              <a:off x="790182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59CF7BA-81FB-BD1E-4A56-D6E3B2E24113}"/>
                </a:ext>
              </a:extLst>
            </p:cNvPr>
            <p:cNvSpPr/>
            <p:nvPr/>
          </p:nvSpPr>
          <p:spPr>
            <a:xfrm rot="2700000">
              <a:off x="8548402"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316EB0B8-6093-D0A7-A9CA-B2078A822CCF}"/>
                </a:ext>
              </a:extLst>
            </p:cNvPr>
            <p:cNvSpPr/>
            <p:nvPr/>
          </p:nvSpPr>
          <p:spPr>
            <a:xfrm rot="2700000">
              <a:off x="9194981"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CA8F99D-694A-B4F2-2757-C2AD9C80C78F}"/>
                </a:ext>
              </a:extLst>
            </p:cNvPr>
            <p:cNvSpPr/>
            <p:nvPr/>
          </p:nvSpPr>
          <p:spPr>
            <a:xfrm rot="2700000">
              <a:off x="9841559"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88436C1-106D-A991-590C-2C6BC1C9CE0B}"/>
                </a:ext>
              </a:extLst>
            </p:cNvPr>
            <p:cNvSpPr/>
            <p:nvPr/>
          </p:nvSpPr>
          <p:spPr>
            <a:xfrm rot="2700000">
              <a:off x="10488138"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65374808-5F1B-C9F3-19E9-3594EF3CFEB8}"/>
                </a:ext>
              </a:extLst>
            </p:cNvPr>
            <p:cNvSpPr/>
            <p:nvPr/>
          </p:nvSpPr>
          <p:spPr>
            <a:xfrm rot="2700000">
              <a:off x="2729196"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276A60D-02E9-11CB-CB0C-32B57BFD48C6}"/>
                </a:ext>
              </a:extLst>
            </p:cNvPr>
            <p:cNvSpPr/>
            <p:nvPr/>
          </p:nvSpPr>
          <p:spPr>
            <a:xfrm rot="2700000">
              <a:off x="3375774"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01A7B83A-00E3-ABE9-2CBE-A95DB68819BE}"/>
                </a:ext>
              </a:extLst>
            </p:cNvPr>
            <p:cNvSpPr/>
            <p:nvPr/>
          </p:nvSpPr>
          <p:spPr>
            <a:xfrm rot="2700000">
              <a:off x="4022353"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2A93D03C-1A3D-3A66-D5C5-357763A7089D}"/>
                </a:ext>
              </a:extLst>
            </p:cNvPr>
            <p:cNvSpPr/>
            <p:nvPr/>
          </p:nvSpPr>
          <p:spPr>
            <a:xfrm rot="2700000">
              <a:off x="466893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8793BB34-454C-9038-164B-43E82949EE4A}"/>
                </a:ext>
              </a:extLst>
            </p:cNvPr>
            <p:cNvSpPr/>
            <p:nvPr/>
          </p:nvSpPr>
          <p:spPr>
            <a:xfrm rot="2700000">
              <a:off x="5315510"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09D29ADA-26DC-731B-48F0-D9852674878B}"/>
                </a:ext>
              </a:extLst>
            </p:cNvPr>
            <p:cNvSpPr/>
            <p:nvPr/>
          </p:nvSpPr>
          <p:spPr>
            <a:xfrm rot="2700000">
              <a:off x="596208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79D585A4-DF22-335F-D19C-82BC237CE109}"/>
                </a:ext>
              </a:extLst>
            </p:cNvPr>
            <p:cNvSpPr/>
            <p:nvPr/>
          </p:nvSpPr>
          <p:spPr>
            <a:xfrm rot="2700000">
              <a:off x="660866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D2AE5E17-CAFF-560F-384B-72CA629F0C21}"/>
                </a:ext>
              </a:extLst>
            </p:cNvPr>
            <p:cNvSpPr/>
            <p:nvPr/>
          </p:nvSpPr>
          <p:spPr>
            <a:xfrm rot="2700000">
              <a:off x="725524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E3A2FBC2-32FF-D90A-D581-CD80B17EABB4}"/>
                </a:ext>
              </a:extLst>
            </p:cNvPr>
            <p:cNvSpPr/>
            <p:nvPr/>
          </p:nvSpPr>
          <p:spPr>
            <a:xfrm rot="2700000">
              <a:off x="790182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EFFD5F4E-7B17-F0C9-9A18-F2505569E699}"/>
                </a:ext>
              </a:extLst>
            </p:cNvPr>
            <p:cNvSpPr/>
            <p:nvPr/>
          </p:nvSpPr>
          <p:spPr>
            <a:xfrm rot="2700000">
              <a:off x="8548402"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3BD532F8-5693-5B3C-171A-D0EB0B82784A}"/>
                </a:ext>
              </a:extLst>
            </p:cNvPr>
            <p:cNvSpPr/>
            <p:nvPr/>
          </p:nvSpPr>
          <p:spPr>
            <a:xfrm rot="2700000">
              <a:off x="919498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3FA0200D-783D-9459-17D2-912AC5886607}"/>
                </a:ext>
              </a:extLst>
            </p:cNvPr>
            <p:cNvSpPr/>
            <p:nvPr/>
          </p:nvSpPr>
          <p:spPr>
            <a:xfrm rot="2700000">
              <a:off x="1436039"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7BCC888-31B7-C82A-B520-2DB2050484BD}"/>
                </a:ext>
              </a:extLst>
            </p:cNvPr>
            <p:cNvSpPr/>
            <p:nvPr/>
          </p:nvSpPr>
          <p:spPr>
            <a:xfrm rot="2700000">
              <a:off x="208261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9651BBCA-343F-6FA9-1143-E1366E78F318}"/>
                </a:ext>
              </a:extLst>
            </p:cNvPr>
            <p:cNvSpPr/>
            <p:nvPr/>
          </p:nvSpPr>
          <p:spPr>
            <a:xfrm rot="2700000">
              <a:off x="2729196"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DB83B13C-FBB9-5375-8C28-738399DC5817}"/>
                </a:ext>
              </a:extLst>
            </p:cNvPr>
            <p:cNvSpPr/>
            <p:nvPr/>
          </p:nvSpPr>
          <p:spPr>
            <a:xfrm rot="2700000">
              <a:off x="337577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268712A5-6FF4-9F74-4A63-BC34F4212AE5}"/>
                </a:ext>
              </a:extLst>
            </p:cNvPr>
            <p:cNvSpPr/>
            <p:nvPr/>
          </p:nvSpPr>
          <p:spPr>
            <a:xfrm rot="2700000">
              <a:off x="402235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7808B4F6-2AAF-6ED8-38F5-07B7A6B27840}"/>
                </a:ext>
              </a:extLst>
            </p:cNvPr>
            <p:cNvSpPr/>
            <p:nvPr/>
          </p:nvSpPr>
          <p:spPr>
            <a:xfrm rot="2700000">
              <a:off x="466893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DF96E2C4-EFD2-109F-5A92-4A729F8CD623}"/>
                </a:ext>
              </a:extLst>
            </p:cNvPr>
            <p:cNvSpPr/>
            <p:nvPr/>
          </p:nvSpPr>
          <p:spPr>
            <a:xfrm rot="2700000">
              <a:off x="531551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75135F55-5E6E-1523-F8B2-4337F76C6EB1}"/>
                </a:ext>
              </a:extLst>
            </p:cNvPr>
            <p:cNvSpPr/>
            <p:nvPr/>
          </p:nvSpPr>
          <p:spPr>
            <a:xfrm rot="2700000">
              <a:off x="5962088"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622C7B4D-283B-AA7D-1626-5BA5A0FABA42}"/>
                </a:ext>
              </a:extLst>
            </p:cNvPr>
            <p:cNvSpPr/>
            <p:nvPr/>
          </p:nvSpPr>
          <p:spPr>
            <a:xfrm rot="2700000">
              <a:off x="660866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2016188-1860-8467-DCED-F19658D09CC1}"/>
                </a:ext>
              </a:extLst>
            </p:cNvPr>
            <p:cNvSpPr/>
            <p:nvPr/>
          </p:nvSpPr>
          <p:spPr>
            <a:xfrm rot="2700000">
              <a:off x="7255245"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B992D72-EB13-95A3-DEDD-405411E2AF7F}"/>
                </a:ext>
              </a:extLst>
            </p:cNvPr>
            <p:cNvSpPr/>
            <p:nvPr/>
          </p:nvSpPr>
          <p:spPr>
            <a:xfrm rot="2700000">
              <a:off x="7901824"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64EAA152-D36B-1408-23C1-66F621945538}"/>
                </a:ext>
              </a:extLst>
            </p:cNvPr>
            <p:cNvSpPr/>
            <p:nvPr/>
          </p:nvSpPr>
          <p:spPr>
            <a:xfrm rot="2700000">
              <a:off x="789460"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8D0434BA-B31D-C4C1-42F8-7D5D4F8A79D6}"/>
                </a:ext>
              </a:extLst>
            </p:cNvPr>
            <p:cNvSpPr/>
            <p:nvPr/>
          </p:nvSpPr>
          <p:spPr>
            <a:xfrm rot="2700000">
              <a:off x="1436039"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F7701A64-514E-4D83-E7E2-85EBA909FBBE}"/>
                </a:ext>
              </a:extLst>
            </p:cNvPr>
            <p:cNvSpPr/>
            <p:nvPr/>
          </p:nvSpPr>
          <p:spPr>
            <a:xfrm rot="2700000">
              <a:off x="208261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9E1DFCA7-699D-83AD-4554-C8AF6621E9CA}"/>
                </a:ext>
              </a:extLst>
            </p:cNvPr>
            <p:cNvSpPr/>
            <p:nvPr/>
          </p:nvSpPr>
          <p:spPr>
            <a:xfrm rot="2700000">
              <a:off x="2729196"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id="{19F7B92A-ECC4-D27F-791C-A326D42EDAC4}"/>
                </a:ext>
              </a:extLst>
            </p:cNvPr>
            <p:cNvSpPr/>
            <p:nvPr/>
          </p:nvSpPr>
          <p:spPr>
            <a:xfrm rot="2700000">
              <a:off x="3375774"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CECD2BC9-0927-8FB3-21FD-6B78262ADDAD}"/>
                </a:ext>
              </a:extLst>
            </p:cNvPr>
            <p:cNvSpPr/>
            <p:nvPr/>
          </p:nvSpPr>
          <p:spPr>
            <a:xfrm rot="2700000">
              <a:off x="4022353"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597BDAC4-D5A8-7EB8-C487-4489BE62B9B3}"/>
                </a:ext>
              </a:extLst>
            </p:cNvPr>
            <p:cNvSpPr/>
            <p:nvPr/>
          </p:nvSpPr>
          <p:spPr>
            <a:xfrm rot="2700000">
              <a:off x="466893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ADF0B37F-9222-DC73-A3A5-E99D1D04FADD}"/>
                </a:ext>
              </a:extLst>
            </p:cNvPr>
            <p:cNvSpPr/>
            <p:nvPr/>
          </p:nvSpPr>
          <p:spPr>
            <a:xfrm rot="2700000">
              <a:off x="531550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B5CCB28-D574-D554-9F22-4C73196D7B55}"/>
                </a:ext>
              </a:extLst>
            </p:cNvPr>
            <p:cNvSpPr/>
            <p:nvPr/>
          </p:nvSpPr>
          <p:spPr>
            <a:xfrm rot="2700000">
              <a:off x="596208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2EDAC7B0-085D-8EEB-B5E4-BE00F2F852EE}"/>
                </a:ext>
              </a:extLst>
            </p:cNvPr>
            <p:cNvSpPr/>
            <p:nvPr/>
          </p:nvSpPr>
          <p:spPr>
            <a:xfrm rot="2700000">
              <a:off x="660866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11D5EFB0-BEB5-CCFD-4140-2122E0BB2B91}"/>
                </a:ext>
              </a:extLst>
            </p:cNvPr>
            <p:cNvSpPr/>
            <p:nvPr/>
          </p:nvSpPr>
          <p:spPr>
            <a:xfrm rot="2700000">
              <a:off x="142882"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7C735109-5EF9-DE6C-2AFA-014E74282711}"/>
                </a:ext>
              </a:extLst>
            </p:cNvPr>
            <p:cNvSpPr/>
            <p:nvPr/>
          </p:nvSpPr>
          <p:spPr>
            <a:xfrm rot="2700000">
              <a:off x="78946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237E679F-7E64-76E0-483E-BE7ECEB258AF}"/>
                </a:ext>
              </a:extLst>
            </p:cNvPr>
            <p:cNvSpPr/>
            <p:nvPr/>
          </p:nvSpPr>
          <p:spPr>
            <a:xfrm rot="2700000">
              <a:off x="1436039"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9389F44A-3774-DCDA-7704-0B1CE5EEF92A}"/>
                </a:ext>
              </a:extLst>
            </p:cNvPr>
            <p:cNvSpPr/>
            <p:nvPr/>
          </p:nvSpPr>
          <p:spPr>
            <a:xfrm rot="2700000">
              <a:off x="208261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6E33EDEA-F392-ECB3-E56D-557DCB790985}"/>
                </a:ext>
              </a:extLst>
            </p:cNvPr>
            <p:cNvSpPr/>
            <p:nvPr/>
          </p:nvSpPr>
          <p:spPr>
            <a:xfrm rot="2700000">
              <a:off x="272919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50400B0F-A1DD-3807-E1F6-9176DAEDC071}"/>
                </a:ext>
              </a:extLst>
            </p:cNvPr>
            <p:cNvSpPr/>
            <p:nvPr/>
          </p:nvSpPr>
          <p:spPr>
            <a:xfrm rot="2700000">
              <a:off x="337577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9AD98AC6-B76B-9BDB-E5C5-89689A7FA638}"/>
                </a:ext>
              </a:extLst>
            </p:cNvPr>
            <p:cNvSpPr/>
            <p:nvPr/>
          </p:nvSpPr>
          <p:spPr>
            <a:xfrm rot="2700000">
              <a:off x="402235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186C2BD9-D357-BF17-E410-01541BA98102}"/>
                </a:ext>
              </a:extLst>
            </p:cNvPr>
            <p:cNvSpPr/>
            <p:nvPr/>
          </p:nvSpPr>
          <p:spPr>
            <a:xfrm rot="2700000">
              <a:off x="466893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9AE1E69E-7313-99BB-BD15-2E19911012B1}"/>
                </a:ext>
              </a:extLst>
            </p:cNvPr>
            <p:cNvSpPr/>
            <p:nvPr/>
          </p:nvSpPr>
          <p:spPr>
            <a:xfrm rot="2700000">
              <a:off x="531551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B1B4D0D0-239F-69E6-5C85-595B53A07DA5}"/>
                </a:ext>
              </a:extLst>
            </p:cNvPr>
            <p:cNvSpPr/>
            <p:nvPr/>
          </p:nvSpPr>
          <p:spPr>
            <a:xfrm rot="2700000">
              <a:off x="-50369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72E29AC3-E118-6D14-469B-4431DFBFAF3F}"/>
                </a:ext>
              </a:extLst>
            </p:cNvPr>
            <p:cNvSpPr/>
            <p:nvPr/>
          </p:nvSpPr>
          <p:spPr>
            <a:xfrm rot="2700000">
              <a:off x="142882"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0443B440-112D-6CEF-A54D-57C4D0A3F253}"/>
                </a:ext>
              </a:extLst>
            </p:cNvPr>
            <p:cNvSpPr/>
            <p:nvPr/>
          </p:nvSpPr>
          <p:spPr>
            <a:xfrm rot="2700000">
              <a:off x="789460"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73184ED-D5FB-8A4E-1300-D0D408BED877}"/>
                </a:ext>
              </a:extLst>
            </p:cNvPr>
            <p:cNvSpPr/>
            <p:nvPr/>
          </p:nvSpPr>
          <p:spPr>
            <a:xfrm rot="2700000">
              <a:off x="1436039"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C3BFA4F6-45C8-F2BD-67B5-66DD9C305042}"/>
                </a:ext>
              </a:extLst>
            </p:cNvPr>
            <p:cNvSpPr/>
            <p:nvPr/>
          </p:nvSpPr>
          <p:spPr>
            <a:xfrm rot="2700000">
              <a:off x="2082617"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4CE819F3-8ABC-010C-5569-BB5D0365984A}"/>
                </a:ext>
              </a:extLst>
            </p:cNvPr>
            <p:cNvSpPr/>
            <p:nvPr/>
          </p:nvSpPr>
          <p:spPr>
            <a:xfrm rot="2700000">
              <a:off x="2729196" y="437869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9F71EC91-AD5B-0586-9089-66C907735BB2}"/>
                </a:ext>
              </a:extLst>
            </p:cNvPr>
            <p:cNvSpPr/>
            <p:nvPr/>
          </p:nvSpPr>
          <p:spPr>
            <a:xfrm rot="2700000">
              <a:off x="3375774"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177191FF-7F48-89D6-19AB-DC458C32A6B3}"/>
                </a:ext>
              </a:extLst>
            </p:cNvPr>
            <p:cNvSpPr/>
            <p:nvPr/>
          </p:nvSpPr>
          <p:spPr>
            <a:xfrm rot="2700000">
              <a:off x="402235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5DAB293B-5CCC-6D3B-7BFC-5E11F91D7381}"/>
                </a:ext>
              </a:extLst>
            </p:cNvPr>
            <p:cNvSpPr/>
            <p:nvPr/>
          </p:nvSpPr>
          <p:spPr>
            <a:xfrm rot="2700000">
              <a:off x="-50369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DD689373-3B21-769C-93A7-739367444289}"/>
                </a:ext>
              </a:extLst>
            </p:cNvPr>
            <p:cNvSpPr/>
            <p:nvPr/>
          </p:nvSpPr>
          <p:spPr>
            <a:xfrm rot="2700000">
              <a:off x="142882"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B9807477-B9BE-DCAC-20CB-49F0F5A93A2D}"/>
                </a:ext>
              </a:extLst>
            </p:cNvPr>
            <p:cNvSpPr/>
            <p:nvPr/>
          </p:nvSpPr>
          <p:spPr>
            <a:xfrm rot="2700000">
              <a:off x="78946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A12E529-42DF-A2C4-8769-F8E9D1A16813}"/>
                </a:ext>
              </a:extLst>
            </p:cNvPr>
            <p:cNvSpPr/>
            <p:nvPr/>
          </p:nvSpPr>
          <p:spPr>
            <a:xfrm rot="2700000">
              <a:off x="143603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27F8C739-5643-844B-0CC9-605FC91EA62E}"/>
                </a:ext>
              </a:extLst>
            </p:cNvPr>
            <p:cNvSpPr/>
            <p:nvPr/>
          </p:nvSpPr>
          <p:spPr>
            <a:xfrm rot="2700000">
              <a:off x="208261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13871663-A296-878A-94DA-9205BD55FAD6}"/>
                </a:ext>
              </a:extLst>
            </p:cNvPr>
            <p:cNvSpPr/>
            <p:nvPr/>
          </p:nvSpPr>
          <p:spPr>
            <a:xfrm rot="2700000">
              <a:off x="272919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85AB9E38-7672-181A-14AC-26583E978A7C}"/>
                </a:ext>
              </a:extLst>
            </p:cNvPr>
            <p:cNvSpPr/>
            <p:nvPr/>
          </p:nvSpPr>
          <p:spPr>
            <a:xfrm rot="2700000">
              <a:off x="-50369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12EF0A05-B2A0-9277-AC97-3CE6290D21D4}"/>
                </a:ext>
              </a:extLst>
            </p:cNvPr>
            <p:cNvSpPr/>
            <p:nvPr/>
          </p:nvSpPr>
          <p:spPr>
            <a:xfrm rot="2700000">
              <a:off x="14288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C7C7A935-C597-8EFC-F889-F362172378B2}"/>
                </a:ext>
              </a:extLst>
            </p:cNvPr>
            <p:cNvSpPr/>
            <p:nvPr/>
          </p:nvSpPr>
          <p:spPr>
            <a:xfrm rot="2700000">
              <a:off x="78946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772FFC42-9358-E633-CCE7-7C96888C1DDB}"/>
                </a:ext>
              </a:extLst>
            </p:cNvPr>
            <p:cNvSpPr/>
            <p:nvPr/>
          </p:nvSpPr>
          <p:spPr>
            <a:xfrm rot="2700000">
              <a:off x="143604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57613E95-370E-FCE4-5171-F688C957783E}"/>
                </a:ext>
              </a:extLst>
            </p:cNvPr>
            <p:cNvSpPr/>
            <p:nvPr/>
          </p:nvSpPr>
          <p:spPr>
            <a:xfrm rot="2700000">
              <a:off x="-50369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51A5B913-9BFF-14B0-D5BE-2BD54288B244}"/>
                </a:ext>
              </a:extLst>
            </p:cNvPr>
            <p:cNvSpPr/>
            <p:nvPr/>
          </p:nvSpPr>
          <p:spPr>
            <a:xfrm rot="2700000">
              <a:off x="14288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1" name="Footer Placeholder 110">
            <a:extLst>
              <a:ext uri="{FF2B5EF4-FFF2-40B4-BE49-F238E27FC236}">
                <a16:creationId xmlns:a16="http://schemas.microsoft.com/office/drawing/2014/main" id="{14FA23A2-1CB4-B33B-4C7A-8DA289B6B9E7}"/>
              </a:ext>
            </a:extLst>
          </p:cNvPr>
          <p:cNvSpPr>
            <a:spLocks noGrp="1"/>
          </p:cNvSpPr>
          <p:nvPr>
            <p:ph type="ftr" sz="quarter" idx="11"/>
          </p:nvPr>
        </p:nvSpPr>
        <p:spPr/>
        <p:txBody>
          <a:bodyPr/>
          <a:lstStyle/>
          <a:p>
            <a:endParaRPr lang="en-US"/>
          </a:p>
        </p:txBody>
      </p:sp>
      <p:sp>
        <p:nvSpPr>
          <p:cNvPr id="112" name="Slide Number Placeholder 111">
            <a:extLst>
              <a:ext uri="{FF2B5EF4-FFF2-40B4-BE49-F238E27FC236}">
                <a16:creationId xmlns:a16="http://schemas.microsoft.com/office/drawing/2014/main" id="{09F7E781-3709-574F-21C8-92E5475641D1}"/>
              </a:ext>
            </a:extLst>
          </p:cNvPr>
          <p:cNvSpPr>
            <a:spLocks noGrp="1"/>
          </p:cNvSpPr>
          <p:nvPr>
            <p:ph type="sldNum" sz="quarter" idx="12"/>
          </p:nvPr>
        </p:nvSpPr>
        <p:spPr/>
        <p:txBody>
          <a:bodyPr/>
          <a:lstStyle/>
          <a:p>
            <a:fld id="{A5AEF524-62EC-C340-82A1-9F47B6C43E55}" type="slidenum">
              <a:rPr lang="en-US" smtClean="0"/>
              <a:pPr/>
              <a:t>46</a:t>
            </a:fld>
            <a:endParaRPr lang="en-US"/>
          </a:p>
        </p:txBody>
      </p:sp>
      <p:sp>
        <p:nvSpPr>
          <p:cNvPr id="113" name="Text Placeholder 112">
            <a:extLst>
              <a:ext uri="{FF2B5EF4-FFF2-40B4-BE49-F238E27FC236}">
                <a16:creationId xmlns:a16="http://schemas.microsoft.com/office/drawing/2014/main" id="{2A706C89-0E86-38FE-CC67-FAA995F83C6D}"/>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807744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Sponsor Background</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Leah Bergman</a:t>
            </a:r>
          </a:p>
        </p:txBody>
      </p:sp>
      <p:pic>
        <p:nvPicPr>
          <p:cNvPr id="2" name="Picture Placeholder 4">
            <a:extLst>
              <a:ext uri="{FF2B5EF4-FFF2-40B4-BE49-F238E27FC236}">
                <a16:creationId xmlns:a16="http://schemas.microsoft.com/office/drawing/2014/main" id="{1DCCC951-B5D4-BB12-F24E-C754D7A8A2B3}"/>
              </a:ext>
            </a:extLst>
          </p:cNvPr>
          <p:cNvPicPr>
            <a:picLocks noChangeAspect="1"/>
          </p:cNvPicPr>
          <p:nvPr/>
        </p:nvPicPr>
        <p:blipFill>
          <a:blip r:embed="rId5">
            <a:extLst>
              <a:ext uri="{96DAC541-7B7A-43D3-8B79-37D633B846F1}">
                <asvg:svgBlip xmlns:asvg="http://schemas.microsoft.com/office/drawing/2016/SVG/main" r:embed="rId6"/>
              </a:ext>
            </a:extLst>
          </a:blip>
          <a:srcRect t="6692" b="6692"/>
          <a:stretch/>
        </p:blipFill>
        <p:spPr>
          <a:xfrm>
            <a:off x="301424" y="5159899"/>
            <a:ext cx="5156880" cy="992429"/>
          </a:xfrm>
          <a:prstGeom prst="rect">
            <a:avLst/>
          </a:prstGeom>
        </p:spPr>
      </p:pic>
      <p:sp>
        <p:nvSpPr>
          <p:cNvPr id="7" name="TextBox 6">
            <a:extLst>
              <a:ext uri="{FF2B5EF4-FFF2-40B4-BE49-F238E27FC236}">
                <a16:creationId xmlns:a16="http://schemas.microsoft.com/office/drawing/2014/main" id="{1AC4126B-3F8C-46E9-6383-AA806FBF3F8A}"/>
              </a:ext>
            </a:extLst>
          </p:cNvPr>
          <p:cNvSpPr txBox="1"/>
          <p:nvPr/>
        </p:nvSpPr>
        <p:spPr>
          <a:xfrm>
            <a:off x="5965997" y="5425280"/>
            <a:ext cx="2775943" cy="461665"/>
          </a:xfrm>
          <a:prstGeom prst="rect">
            <a:avLst/>
          </a:prstGeom>
          <a:noFill/>
        </p:spPr>
        <p:txBody>
          <a:bodyPr wrap="square" rtlCol="0">
            <a:spAutoFit/>
          </a:bodyPr>
          <a:lstStyle/>
          <a:p>
            <a:r>
              <a:rPr lang="en-US" sz="2400" b="0" i="0">
                <a:effectLst/>
                <a:latin typeface="BarlowMedium"/>
              </a:rPr>
              <a:t> </a:t>
            </a:r>
            <a:r>
              <a:rPr lang="en-US" sz="2000" b="0" i="0">
                <a:effectLst/>
                <a:latin typeface="BarlowMedium"/>
              </a:rPr>
              <a:t>Philanthropy</a:t>
            </a:r>
            <a:endParaRPr lang="en-US" sz="2400"/>
          </a:p>
        </p:txBody>
      </p:sp>
      <p:pic>
        <p:nvPicPr>
          <p:cNvPr id="8" name="Picture 7" descr="A group of people sitting at a table&#10;&#10;Description automatically generated">
            <a:extLst>
              <a:ext uri="{FF2B5EF4-FFF2-40B4-BE49-F238E27FC236}">
                <a16:creationId xmlns:a16="http://schemas.microsoft.com/office/drawing/2014/main" id="{F857B118-64F5-D9EA-6466-A96F0A14CD59}"/>
              </a:ext>
            </a:extLst>
          </p:cNvPr>
          <p:cNvPicPr>
            <a:picLocks noChangeAspect="1"/>
          </p:cNvPicPr>
          <p:nvPr/>
        </p:nvPicPr>
        <p:blipFill>
          <a:blip r:embed="rId7"/>
          <a:srcRect l="16359" t="29613" r="12808"/>
          <a:stretch/>
        </p:blipFill>
        <p:spPr>
          <a:xfrm>
            <a:off x="463274" y="1745799"/>
            <a:ext cx="4429639" cy="3301294"/>
          </a:xfrm>
          <a:prstGeom prst="rect">
            <a:avLst/>
          </a:prstGeom>
        </p:spPr>
      </p:pic>
      <p:sp>
        <p:nvSpPr>
          <p:cNvPr id="9" name="TextBox 8">
            <a:extLst>
              <a:ext uri="{FF2B5EF4-FFF2-40B4-BE49-F238E27FC236}">
                <a16:creationId xmlns:a16="http://schemas.microsoft.com/office/drawing/2014/main" id="{7E86D893-900D-0394-9F66-F49B48096DB2}"/>
              </a:ext>
            </a:extLst>
          </p:cNvPr>
          <p:cNvSpPr txBox="1"/>
          <p:nvPr/>
        </p:nvSpPr>
        <p:spPr>
          <a:xfrm>
            <a:off x="5692134" y="1417476"/>
            <a:ext cx="3139055" cy="1015663"/>
          </a:xfrm>
          <a:prstGeom prst="rect">
            <a:avLst/>
          </a:prstGeom>
          <a:noFill/>
        </p:spPr>
        <p:txBody>
          <a:bodyPr wrap="square" rtlCol="0">
            <a:spAutoFit/>
          </a:bodyPr>
          <a:lstStyle/>
          <a:p>
            <a:pPr algn="ctr"/>
            <a:r>
              <a:rPr lang="en-US" sz="2000"/>
              <a:t>Industrial Automation </a:t>
            </a:r>
          </a:p>
          <a:p>
            <a:pPr algn="ctr"/>
            <a:r>
              <a:rPr lang="en-US" sz="2000"/>
              <a:t>&amp; </a:t>
            </a:r>
          </a:p>
          <a:p>
            <a:pPr algn="ctr"/>
            <a:r>
              <a:rPr lang="en-US" sz="2000"/>
              <a:t>Digital Transformation</a:t>
            </a:r>
          </a:p>
        </p:txBody>
      </p:sp>
      <p:cxnSp>
        <p:nvCxnSpPr>
          <p:cNvPr id="11" name="Connector: Elbow 10">
            <a:extLst>
              <a:ext uri="{FF2B5EF4-FFF2-40B4-BE49-F238E27FC236}">
                <a16:creationId xmlns:a16="http://schemas.microsoft.com/office/drawing/2014/main" id="{7077A1BD-1504-A675-AF52-C5D45F98A9C5}"/>
              </a:ext>
            </a:extLst>
          </p:cNvPr>
          <p:cNvCxnSpPr>
            <a:cxnSpLocks/>
          </p:cNvCxnSpPr>
          <p:nvPr/>
        </p:nvCxnSpPr>
        <p:spPr>
          <a:xfrm rot="5400000" flipH="1" flipV="1">
            <a:off x="3702870" y="3392987"/>
            <a:ext cx="4013026" cy="513228"/>
          </a:xfrm>
          <a:prstGeom prst="bentConnector3">
            <a:avLst>
              <a:gd name="adj1" fmla="val 10003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E40592F-B9FE-2B8C-3D0E-A2BA5E37DAED}"/>
              </a:ext>
            </a:extLst>
          </p:cNvPr>
          <p:cNvSpPr txBox="1"/>
          <p:nvPr/>
        </p:nvSpPr>
        <p:spPr>
          <a:xfrm>
            <a:off x="5995815" y="2837299"/>
            <a:ext cx="3833984" cy="400110"/>
          </a:xfrm>
          <a:prstGeom prst="rect">
            <a:avLst/>
          </a:prstGeom>
          <a:noFill/>
        </p:spPr>
        <p:txBody>
          <a:bodyPr wrap="square" rtlCol="0">
            <a:spAutoFit/>
          </a:bodyPr>
          <a:lstStyle/>
          <a:p>
            <a:r>
              <a:rPr lang="en-US" sz="2000" b="0" i="0">
                <a:effectLst/>
                <a:latin typeface="BarlowMedium"/>
              </a:rPr>
              <a:t> </a:t>
            </a:r>
            <a:r>
              <a:rPr lang="en-US" sz="2000" b="1" i="0">
                <a:effectLst/>
                <a:latin typeface="BarlowMedium"/>
              </a:rPr>
              <a:t>Emulate3D</a:t>
            </a:r>
            <a:r>
              <a:rPr lang="en-US" sz="2000" b="0" i="0">
                <a:effectLst/>
                <a:latin typeface="BarlowMedium"/>
              </a:rPr>
              <a:t> Digital Twin</a:t>
            </a:r>
            <a:endParaRPr lang="en-US" sz="2000"/>
          </a:p>
        </p:txBody>
      </p:sp>
      <p:pic>
        <p:nvPicPr>
          <p:cNvPr id="35" name="Picture 34">
            <a:extLst>
              <a:ext uri="{FF2B5EF4-FFF2-40B4-BE49-F238E27FC236}">
                <a16:creationId xmlns:a16="http://schemas.microsoft.com/office/drawing/2014/main" id="{7BAABD76-E515-2C81-B4F3-62852BD7CA01}"/>
              </a:ext>
            </a:extLst>
          </p:cNvPr>
          <p:cNvPicPr>
            <a:picLocks noChangeAspect="1"/>
          </p:cNvPicPr>
          <p:nvPr/>
        </p:nvPicPr>
        <p:blipFill>
          <a:blip r:embed="rId8"/>
          <a:stretch>
            <a:fillRect/>
          </a:stretch>
        </p:blipFill>
        <p:spPr>
          <a:xfrm>
            <a:off x="7507108" y="5481531"/>
            <a:ext cx="1375387" cy="1341593"/>
          </a:xfrm>
          <a:prstGeom prst="rect">
            <a:avLst/>
          </a:prstGeom>
        </p:spPr>
      </p:pic>
      <p:pic>
        <p:nvPicPr>
          <p:cNvPr id="36" name="Emulate3D">
            <a:hlinkClick r:id="" action="ppaction://media"/>
            <a:extLst>
              <a:ext uri="{FF2B5EF4-FFF2-40B4-BE49-F238E27FC236}">
                <a16:creationId xmlns:a16="http://schemas.microsoft.com/office/drawing/2014/main" id="{5DD8ABA6-0D65-8423-E2DB-30A008E7FAB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196187" y="3263173"/>
            <a:ext cx="3730570" cy="2098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5" name="Picture 54">
            <a:extLst>
              <a:ext uri="{FF2B5EF4-FFF2-40B4-BE49-F238E27FC236}">
                <a16:creationId xmlns:a16="http://schemas.microsoft.com/office/drawing/2014/main" id="{C820938C-1790-0C1A-A919-1C3A67122F7D}"/>
              </a:ext>
            </a:extLst>
          </p:cNvPr>
          <p:cNvPicPr>
            <a:picLocks noChangeAspect="1"/>
          </p:cNvPicPr>
          <p:nvPr/>
        </p:nvPicPr>
        <p:blipFill>
          <a:blip r:embed="rId10"/>
          <a:stretch>
            <a:fillRect/>
          </a:stretch>
        </p:blipFill>
        <p:spPr>
          <a:xfrm>
            <a:off x="8523331" y="1382988"/>
            <a:ext cx="2080043" cy="1128423"/>
          </a:xfrm>
          <a:prstGeom prst="rect">
            <a:avLst/>
          </a:prstGeom>
          <a:ln>
            <a:noFill/>
          </a:ln>
          <a:effectLst>
            <a:outerShdw blurRad="292100" dist="139700" dir="2700000" algn="tl" rotWithShape="0">
              <a:srgbClr val="333333">
                <a:alpha val="65000"/>
              </a:srgbClr>
            </a:outerShdw>
          </a:effectLst>
        </p:spPr>
      </p:pic>
      <p:cxnSp>
        <p:nvCxnSpPr>
          <p:cNvPr id="17" name="Connector: Elbow 16">
            <a:extLst>
              <a:ext uri="{FF2B5EF4-FFF2-40B4-BE49-F238E27FC236}">
                <a16:creationId xmlns:a16="http://schemas.microsoft.com/office/drawing/2014/main" id="{93B870B4-1CB8-0367-3D2A-305A983B0F60}"/>
              </a:ext>
            </a:extLst>
          </p:cNvPr>
          <p:cNvCxnSpPr>
            <a:cxnSpLocks/>
            <a:endCxn id="7" idx="1"/>
          </p:cNvCxnSpPr>
          <p:nvPr/>
        </p:nvCxnSpPr>
        <p:spPr>
          <a:xfrm flipV="1">
            <a:off x="5452769" y="5656113"/>
            <a:ext cx="513228" cy="1"/>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2899277A-EC8E-56C2-C09D-A47AE9A6478A}"/>
              </a:ext>
            </a:extLst>
          </p:cNvPr>
          <p:cNvCxnSpPr>
            <a:cxnSpLocks/>
            <a:endCxn id="23" idx="1"/>
          </p:cNvCxnSpPr>
          <p:nvPr/>
        </p:nvCxnSpPr>
        <p:spPr>
          <a:xfrm rot="5400000" flipH="1" flipV="1">
            <a:off x="4414914" y="4075212"/>
            <a:ext cx="2618759" cy="543044"/>
          </a:xfrm>
          <a:prstGeom prst="bentConnector2">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87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nodeType="withEffect">
                                  <p:stCondLst>
                                    <p:cond delay="500"/>
                                  </p:stCondLst>
                                  <p:childTnLst>
                                    <p:set>
                                      <p:cBhvr>
                                        <p:cTn id="11" dur="1" fill="hold">
                                          <p:stCondLst>
                                            <p:cond delay="0"/>
                                          </p:stCondLst>
                                        </p:cTn>
                                        <p:tgtEl>
                                          <p:spTgt spid="5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1" presetClass="entr" presetSubtype="0" fill="hold" grpId="0" nodeType="withEffect">
                                  <p:stCondLst>
                                    <p:cond delay="50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mediacall" presetSubtype="0" fill="hold" nodeType="withEffect">
                                  <p:stCondLst>
                                    <p:cond delay="500"/>
                                  </p:stCondLst>
                                  <p:childTnLst>
                                    <p:cmd type="call" cmd="playFrom(0.0)">
                                      <p:cBhvr>
                                        <p:cTn id="20" dur="7467" fill="hold"/>
                                        <p:tgtEl>
                                          <p:spTgt spid="36"/>
                                        </p:tgtEl>
                                      </p:cBhvr>
                                    </p:cmd>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1" presetClass="entr" presetSubtype="0" fill="hold" grpId="0" nodeType="withEffect">
                                  <p:stCondLst>
                                    <p:cond delay="500"/>
                                  </p:stCondLst>
                                  <p:childTnLst>
                                    <p:set>
                                      <p:cBhvr>
                                        <p:cTn id="27" dur="1" fill="hold">
                                          <p:stCondLst>
                                            <p:cond delay="0"/>
                                          </p:stCondLst>
                                        </p:cTn>
                                        <p:tgtEl>
                                          <p:spTgt spid="7"/>
                                        </p:tgtEl>
                                        <p:attrNameLst>
                                          <p:attrName>style.visibility</p:attrName>
                                        </p:attrNameLst>
                                      </p:cBhvr>
                                      <p:to>
                                        <p:strVal val="visible"/>
                                      </p:to>
                                    </p:set>
                                  </p:childTnLst>
                                </p:cTn>
                              </p:par>
                              <p:par>
                                <p:cTn id="28" presetID="1" presetClass="entr" presetSubtype="0" fill="hold" nodeType="withEffect">
                                  <p:stCondLst>
                                    <p:cond delay="50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30" repeatCount="indefinite" fill="hold" display="0">
                  <p:stCondLst>
                    <p:cond delay="indefinite"/>
                  </p:stCondLst>
                </p:cTn>
                <p:tgtEl>
                  <p:spTgt spid="36"/>
                </p:tgtEl>
              </p:cMediaNode>
            </p:video>
          </p:childTnLst>
        </p:cTn>
      </p:par>
    </p:tnLst>
    <p:bldLst>
      <p:bldP spid="7" grpId="0"/>
      <p:bldP spid="9"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0D9A3FE0-3D6F-73B6-2969-4F8DB3C9155F}"/>
              </a:ext>
            </a:extLst>
          </p:cNvPr>
          <p:cNvGraphicFramePr>
            <a:graphicFrameLocks noGrp="1"/>
          </p:cNvGraphicFramePr>
          <p:nvPr>
            <p:ph idx="1"/>
            <p:extLst>
              <p:ext uri="{D42A27DB-BD31-4B8C-83A1-F6EECF244321}">
                <p14:modId xmlns:p14="http://schemas.microsoft.com/office/powerpoint/2010/main" val="2072676496"/>
              </p:ext>
            </p:extLst>
          </p:nvPr>
        </p:nvGraphicFramePr>
        <p:xfrm>
          <a:off x="457200" y="2099946"/>
          <a:ext cx="9753600" cy="3090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AA5A7E49-398C-A38F-4E41-3E9F3CDB85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8C1996-E92B-26D7-F846-32C1BFA3DE3E}"/>
              </a:ext>
            </a:extLst>
          </p:cNvPr>
          <p:cNvSpPr>
            <a:spLocks noGrp="1"/>
          </p:cNvSpPr>
          <p:nvPr>
            <p:ph type="sldNum" sz="quarter" idx="12"/>
          </p:nvPr>
        </p:nvSpPr>
        <p:spPr/>
        <p:txBody>
          <a:bodyPr/>
          <a:lstStyle/>
          <a:p>
            <a:fld id="{A5AEF524-62EC-C340-82A1-9F47B6C43E55}" type="slidenum">
              <a:rPr lang="en-US" smtClean="0"/>
              <a:t>6</a:t>
            </a:fld>
            <a:endParaRPr lang="en-US"/>
          </a:p>
        </p:txBody>
      </p:sp>
      <p:sp>
        <p:nvSpPr>
          <p:cNvPr id="5" name="Title 4">
            <a:extLst>
              <a:ext uri="{FF2B5EF4-FFF2-40B4-BE49-F238E27FC236}">
                <a16:creationId xmlns:a16="http://schemas.microsoft.com/office/drawing/2014/main" id="{A2B1A541-D8B6-2E15-8FCC-71097190A75F}"/>
              </a:ext>
            </a:extLst>
          </p:cNvPr>
          <p:cNvSpPr>
            <a:spLocks noGrp="1"/>
          </p:cNvSpPr>
          <p:nvPr>
            <p:ph type="title"/>
          </p:nvPr>
        </p:nvSpPr>
        <p:spPr/>
        <p:txBody>
          <a:bodyPr/>
          <a:lstStyle/>
          <a:p>
            <a:r>
              <a:rPr lang="en-US"/>
              <a:t>Introduction to Manufacturing and Automation</a:t>
            </a:r>
          </a:p>
        </p:txBody>
      </p:sp>
      <p:sp>
        <p:nvSpPr>
          <p:cNvPr id="6" name="Text Placeholder 5">
            <a:extLst>
              <a:ext uri="{FF2B5EF4-FFF2-40B4-BE49-F238E27FC236}">
                <a16:creationId xmlns:a16="http://schemas.microsoft.com/office/drawing/2014/main" id="{C2F5F62D-2686-0B61-3BB9-17EA831C60BB}"/>
              </a:ext>
            </a:extLst>
          </p:cNvPr>
          <p:cNvSpPr>
            <a:spLocks noGrp="1"/>
          </p:cNvSpPr>
          <p:nvPr>
            <p:ph type="body" sz="quarter" idx="21"/>
          </p:nvPr>
        </p:nvSpPr>
        <p:spPr/>
        <p:txBody>
          <a:bodyPr/>
          <a:lstStyle/>
          <a:p>
            <a:r>
              <a:rPr lang="en-US"/>
              <a:t>Leah Bergman</a:t>
            </a:r>
          </a:p>
        </p:txBody>
      </p:sp>
      <p:pic>
        <p:nvPicPr>
          <p:cNvPr id="9" name="Graphic 8" descr="Continuous Improvement with solid fill">
            <a:extLst>
              <a:ext uri="{FF2B5EF4-FFF2-40B4-BE49-F238E27FC236}">
                <a16:creationId xmlns:a16="http://schemas.microsoft.com/office/drawing/2014/main" id="{3D4197FE-F38D-6341-C99D-C561E2EE6DF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3399" y="2821857"/>
            <a:ext cx="1344561" cy="1344561"/>
          </a:xfrm>
          <a:prstGeom prst="rect">
            <a:avLst/>
          </a:prstGeom>
        </p:spPr>
      </p:pic>
    </p:spTree>
    <p:extLst>
      <p:ext uri="{BB962C8B-B14F-4D97-AF65-F5344CB8AC3E}">
        <p14:creationId xmlns:p14="http://schemas.microsoft.com/office/powerpoint/2010/main" val="127697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graphicEl>
                                              <a:dgm id="{155F134F-5785-4162-BA7F-1C050C77700E}"/>
                                            </p:graphicEl>
                                          </p:spTgt>
                                        </p:tgtEl>
                                        <p:attrNameLst>
                                          <p:attrName>style.visibility</p:attrName>
                                        </p:attrNameLst>
                                      </p:cBhvr>
                                      <p:to>
                                        <p:strVal val="visible"/>
                                      </p:to>
                                    </p:set>
                                    <p:animEffect transition="in" filter="wipe(left)">
                                      <p:cBhvr>
                                        <p:cTn id="7" dur="500"/>
                                        <p:tgtEl>
                                          <p:spTgt spid="7">
                                            <p:graphicEl>
                                              <a:dgm id="{155F134F-5785-4162-BA7F-1C050C77700E}"/>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graphicEl>
                                              <a:dgm id="{48B47B68-6F42-4540-96E5-1AB971F471FF}"/>
                                            </p:graphicEl>
                                          </p:spTgt>
                                        </p:tgtEl>
                                        <p:attrNameLst>
                                          <p:attrName>style.visibility</p:attrName>
                                        </p:attrNameLst>
                                      </p:cBhvr>
                                      <p:to>
                                        <p:strVal val="visible"/>
                                      </p:to>
                                    </p:set>
                                    <p:animEffect transition="in" filter="wipe(left)">
                                      <p:cBhvr>
                                        <p:cTn id="10" dur="500"/>
                                        <p:tgtEl>
                                          <p:spTgt spid="7">
                                            <p:graphicEl>
                                              <a:dgm id="{48B47B68-6F42-4540-96E5-1AB971F471FF}"/>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graphicEl>
                                              <a:dgm id="{102A6F6B-4428-4C24-8005-F877C07C06C1}"/>
                                            </p:graphicEl>
                                          </p:spTgt>
                                        </p:tgtEl>
                                        <p:attrNameLst>
                                          <p:attrName>style.visibility</p:attrName>
                                        </p:attrNameLst>
                                      </p:cBhvr>
                                      <p:to>
                                        <p:strVal val="visible"/>
                                      </p:to>
                                    </p:set>
                                    <p:animEffect transition="in" filter="wipe(left)">
                                      <p:cBhvr>
                                        <p:cTn id="13" dur="500"/>
                                        <p:tgtEl>
                                          <p:spTgt spid="7">
                                            <p:graphicEl>
                                              <a:dgm id="{102A6F6B-4428-4C24-8005-F877C07C06C1}"/>
                                            </p:graphic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graphicEl>
                                              <a:dgm id="{CBAC6927-3E56-40BA-9E8B-461FE81A1A88}"/>
                                            </p:graphicEl>
                                          </p:spTgt>
                                        </p:tgtEl>
                                        <p:attrNameLst>
                                          <p:attrName>style.visibility</p:attrName>
                                        </p:attrNameLst>
                                      </p:cBhvr>
                                      <p:to>
                                        <p:strVal val="visible"/>
                                      </p:to>
                                    </p:set>
                                    <p:animEffect transition="in" filter="wipe(left)">
                                      <p:cBhvr>
                                        <p:cTn id="16" dur="500"/>
                                        <p:tgtEl>
                                          <p:spTgt spid="7">
                                            <p:graphicEl>
                                              <a:dgm id="{CBAC6927-3E56-40BA-9E8B-461FE81A1A88}"/>
                                            </p:graphic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graphicEl>
                                              <a:dgm id="{090678CF-B782-4C0F-8B37-BAE103FB8422}"/>
                                            </p:graphicEl>
                                          </p:spTgt>
                                        </p:tgtEl>
                                        <p:attrNameLst>
                                          <p:attrName>style.visibility</p:attrName>
                                        </p:attrNameLst>
                                      </p:cBhvr>
                                      <p:to>
                                        <p:strVal val="visible"/>
                                      </p:to>
                                    </p:set>
                                    <p:animEffect transition="in" filter="wipe(left)">
                                      <p:cBhvr>
                                        <p:cTn id="19" dur="500"/>
                                        <p:tgtEl>
                                          <p:spTgt spid="7">
                                            <p:graphicEl>
                                              <a:dgm id="{090678CF-B782-4C0F-8B37-BAE103FB8422}"/>
                                            </p:graphic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7">
                                            <p:graphicEl>
                                              <a:dgm id="{4A3828DD-4383-4C89-8699-5028775606AB}"/>
                                            </p:graphicEl>
                                          </p:spTgt>
                                        </p:tgtEl>
                                        <p:attrNameLst>
                                          <p:attrName>style.visibility</p:attrName>
                                        </p:attrNameLst>
                                      </p:cBhvr>
                                      <p:to>
                                        <p:strVal val="visible"/>
                                      </p:to>
                                    </p:set>
                                    <p:animEffect transition="in" filter="wipe(left)">
                                      <p:cBhvr>
                                        <p:cTn id="22" dur="500"/>
                                        <p:tgtEl>
                                          <p:spTgt spid="7">
                                            <p:graphicEl>
                                              <a:dgm id="{4A3828DD-4383-4C89-8699-5028775606AB}"/>
                                            </p:graphic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7">
                                            <p:graphicEl>
                                              <a:dgm id="{5106387B-22EC-4C7E-B1B5-2CC19263DA42}"/>
                                            </p:graphicEl>
                                          </p:spTgt>
                                        </p:tgtEl>
                                        <p:attrNameLst>
                                          <p:attrName>style.visibility</p:attrName>
                                        </p:attrNameLst>
                                      </p:cBhvr>
                                      <p:to>
                                        <p:strVal val="visible"/>
                                      </p:to>
                                    </p:set>
                                    <p:animEffect transition="in" filter="wipe(left)">
                                      <p:cBhvr>
                                        <p:cTn id="25" dur="500"/>
                                        <p:tgtEl>
                                          <p:spTgt spid="7">
                                            <p:graphicEl>
                                              <a:dgm id="{5106387B-22EC-4C7E-B1B5-2CC19263DA42}"/>
                                            </p:graphic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
                                            <p:graphicEl>
                                              <a:dgm id="{A45AA76F-36BC-499C-85F3-92653692C3A9}"/>
                                            </p:graphicEl>
                                          </p:spTgt>
                                        </p:tgtEl>
                                        <p:attrNameLst>
                                          <p:attrName>style.visibility</p:attrName>
                                        </p:attrNameLst>
                                      </p:cBhvr>
                                      <p:to>
                                        <p:strVal val="visible"/>
                                      </p:to>
                                    </p:set>
                                    <p:animEffect transition="in" filter="wipe(left)">
                                      <p:cBhvr>
                                        <p:cTn id="28" dur="500"/>
                                        <p:tgtEl>
                                          <p:spTgt spid="7">
                                            <p:graphicEl>
                                              <a:dgm id="{A45AA76F-36BC-499C-85F3-92653692C3A9}"/>
                                            </p:graphicEl>
                                          </p:spTgt>
                                        </p:tgtEl>
                                      </p:cBhvr>
                                    </p:animEffect>
                                  </p:childTnLst>
                                </p:cTn>
                              </p:par>
                              <p:par>
                                <p:cTn id="29" presetID="53"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lvl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611785B-C2A7-4818-2F18-92632B9EF2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FFB016-ED67-EEC2-3B53-CA6BCBB77FE5}"/>
              </a:ext>
            </a:extLst>
          </p:cNvPr>
          <p:cNvSpPr>
            <a:spLocks noGrp="1"/>
          </p:cNvSpPr>
          <p:nvPr>
            <p:ph type="sldNum" sz="quarter" idx="12"/>
          </p:nvPr>
        </p:nvSpPr>
        <p:spPr/>
        <p:txBody>
          <a:bodyPr/>
          <a:lstStyle/>
          <a:p>
            <a:fld id="{A5AEF524-62EC-C340-82A1-9F47B6C43E55}" type="slidenum">
              <a:rPr lang="en-US" smtClean="0"/>
              <a:t>7</a:t>
            </a:fld>
            <a:endParaRPr lang="en-US"/>
          </a:p>
        </p:txBody>
      </p:sp>
      <p:sp>
        <p:nvSpPr>
          <p:cNvPr id="5" name="Title 4">
            <a:extLst>
              <a:ext uri="{FF2B5EF4-FFF2-40B4-BE49-F238E27FC236}">
                <a16:creationId xmlns:a16="http://schemas.microsoft.com/office/drawing/2014/main" id="{93071866-1CB1-A597-9E06-9E12EBDAE9CE}"/>
              </a:ext>
            </a:extLst>
          </p:cNvPr>
          <p:cNvSpPr>
            <a:spLocks noGrp="1"/>
          </p:cNvSpPr>
          <p:nvPr>
            <p:ph type="title"/>
          </p:nvPr>
        </p:nvSpPr>
        <p:spPr/>
        <p:txBody>
          <a:bodyPr/>
          <a:lstStyle/>
          <a:p>
            <a:r>
              <a:rPr lang="en-US"/>
              <a:t>Current Design</a:t>
            </a:r>
          </a:p>
        </p:txBody>
      </p:sp>
      <p:sp>
        <p:nvSpPr>
          <p:cNvPr id="6" name="Text Placeholder 5">
            <a:extLst>
              <a:ext uri="{FF2B5EF4-FFF2-40B4-BE49-F238E27FC236}">
                <a16:creationId xmlns:a16="http://schemas.microsoft.com/office/drawing/2014/main" id="{B9853872-84D7-66C1-EE73-0CCE8529D0A2}"/>
              </a:ext>
            </a:extLst>
          </p:cNvPr>
          <p:cNvSpPr>
            <a:spLocks noGrp="1"/>
          </p:cNvSpPr>
          <p:nvPr>
            <p:ph type="body" sz="quarter" idx="13"/>
          </p:nvPr>
        </p:nvSpPr>
        <p:spPr/>
        <p:txBody>
          <a:bodyPr/>
          <a:lstStyle/>
          <a:p>
            <a:r>
              <a:rPr lang="en-US"/>
              <a:t>Leah Bergman</a:t>
            </a:r>
          </a:p>
        </p:txBody>
      </p:sp>
      <p:pic>
        <p:nvPicPr>
          <p:cNvPr id="13" name="Picture 12" descr="A white button with a pin on it&#10;&#10;Description automatically generated">
            <a:extLst>
              <a:ext uri="{FF2B5EF4-FFF2-40B4-BE49-F238E27FC236}">
                <a16:creationId xmlns:a16="http://schemas.microsoft.com/office/drawing/2014/main" id="{20568926-F32D-8BD3-6484-C8CA6A5C06A9}"/>
              </a:ext>
            </a:extLst>
          </p:cNvPr>
          <p:cNvPicPr>
            <a:picLocks noChangeAspect="1"/>
          </p:cNvPicPr>
          <p:nvPr/>
        </p:nvPicPr>
        <p:blipFill>
          <a:blip r:embed="rId3"/>
          <a:stretch>
            <a:fillRect/>
          </a:stretch>
        </p:blipFill>
        <p:spPr>
          <a:xfrm>
            <a:off x="7188086" y="4549085"/>
            <a:ext cx="2275235" cy="2275235"/>
          </a:xfrm>
          <a:prstGeom prst="rect">
            <a:avLst/>
          </a:prstGeom>
          <a:ln>
            <a:noFill/>
          </a:ln>
          <a:effectLst>
            <a:outerShdw blurRad="292100" dist="139700" dir="2700000" algn="tl" rotWithShape="0">
              <a:srgbClr val="333333">
                <a:alpha val="65000"/>
              </a:srgbClr>
            </a:outerShdw>
          </a:effectLst>
        </p:spPr>
      </p:pic>
      <p:pic>
        <p:nvPicPr>
          <p:cNvPr id="14" name="Picture Placeholder 4">
            <a:extLst>
              <a:ext uri="{FF2B5EF4-FFF2-40B4-BE49-F238E27FC236}">
                <a16:creationId xmlns:a16="http://schemas.microsoft.com/office/drawing/2014/main" id="{03212FD9-A246-4D7A-5EA8-044CB8518188}"/>
              </a:ext>
            </a:extLst>
          </p:cNvPr>
          <p:cNvPicPr>
            <a:picLocks noChangeAspect="1"/>
          </p:cNvPicPr>
          <p:nvPr/>
        </p:nvPicPr>
        <p:blipFill>
          <a:blip r:embed="rId4">
            <a:extLst>
              <a:ext uri="{96DAC541-7B7A-43D3-8B79-37D633B846F1}">
                <asvg:svgBlip xmlns:asvg="http://schemas.microsoft.com/office/drawing/2016/SVG/main" r:embed="rId5"/>
              </a:ext>
            </a:extLst>
          </a:blip>
          <a:srcRect t="6692" b="6692"/>
          <a:stretch/>
        </p:blipFill>
        <p:spPr>
          <a:xfrm>
            <a:off x="8100956" y="5555502"/>
            <a:ext cx="968623" cy="186410"/>
          </a:xfrm>
          <a:prstGeom prst="rect">
            <a:avLst/>
          </a:prstGeom>
        </p:spPr>
      </p:pic>
      <p:pic>
        <p:nvPicPr>
          <p:cNvPr id="18" name="Picture 17" descr="A group of logos on a black background&#10;&#10;Description automatically generated">
            <a:extLst>
              <a:ext uri="{FF2B5EF4-FFF2-40B4-BE49-F238E27FC236}">
                <a16:creationId xmlns:a16="http://schemas.microsoft.com/office/drawing/2014/main" id="{D41D7ACE-CB5C-21A2-877B-0EA1EF6210C4}"/>
              </a:ext>
            </a:extLst>
          </p:cNvPr>
          <p:cNvPicPr>
            <a:picLocks noChangeAspect="1"/>
          </p:cNvPicPr>
          <p:nvPr/>
        </p:nvPicPr>
        <p:blipFill>
          <a:blip r:embed="rId6"/>
          <a:stretch>
            <a:fillRect/>
          </a:stretch>
        </p:blipFill>
        <p:spPr>
          <a:xfrm>
            <a:off x="8376520" y="6016561"/>
            <a:ext cx="417494" cy="468744"/>
          </a:xfrm>
          <a:prstGeom prst="rect">
            <a:avLst/>
          </a:prstGeom>
        </p:spPr>
      </p:pic>
      <p:pic>
        <p:nvPicPr>
          <p:cNvPr id="12" name="Content Placeholder 11" descr="Close-up of a machine with a few round metal objects&#10;&#10;Description automatically generated">
            <a:extLst>
              <a:ext uri="{FF2B5EF4-FFF2-40B4-BE49-F238E27FC236}">
                <a16:creationId xmlns:a16="http://schemas.microsoft.com/office/drawing/2014/main" id="{4363A468-3F1C-C620-D260-D4D8936C00C7}"/>
              </a:ext>
            </a:extLst>
          </p:cNvPr>
          <p:cNvPicPr>
            <a:picLocks noGrp="1" noChangeAspect="1"/>
          </p:cNvPicPr>
          <p:nvPr>
            <p:ph idx="1"/>
          </p:nvPr>
        </p:nvPicPr>
        <p:blipFill>
          <a:blip r:embed="rId7"/>
          <a:srcRect l="8007" t="9216" r="4211" b="2852"/>
          <a:stretch/>
        </p:blipFill>
        <p:spPr>
          <a:xfrm>
            <a:off x="6322552" y="1325870"/>
            <a:ext cx="3888248" cy="2921171"/>
          </a:xfrm>
          <a:ln w="28575">
            <a:solidFill>
              <a:schemeClr val="accent2"/>
            </a:solidFill>
          </a:ln>
        </p:spPr>
      </p:pic>
      <p:pic>
        <p:nvPicPr>
          <p:cNvPr id="16" name="Picture 15" descr="A metal frame with a machine on it&#10;&#10;Description automatically generated with medium confidence">
            <a:extLst>
              <a:ext uri="{FF2B5EF4-FFF2-40B4-BE49-F238E27FC236}">
                <a16:creationId xmlns:a16="http://schemas.microsoft.com/office/drawing/2014/main" id="{C051A8C9-CD1F-93E5-1436-DFD0DE6A5D4A}"/>
              </a:ext>
            </a:extLst>
          </p:cNvPr>
          <p:cNvPicPr>
            <a:picLocks noChangeAspect="1"/>
          </p:cNvPicPr>
          <p:nvPr/>
        </p:nvPicPr>
        <p:blipFill>
          <a:blip r:embed="rId8"/>
          <a:srcRect l="5000" t="11040" r="2161"/>
          <a:stretch/>
        </p:blipFill>
        <p:spPr>
          <a:xfrm>
            <a:off x="457200" y="1716142"/>
            <a:ext cx="5524919" cy="3970561"/>
          </a:xfrm>
          <a:prstGeom prst="rect">
            <a:avLst/>
          </a:prstGeom>
        </p:spPr>
      </p:pic>
      <p:sp>
        <p:nvSpPr>
          <p:cNvPr id="17" name="Oval 16">
            <a:extLst>
              <a:ext uri="{FF2B5EF4-FFF2-40B4-BE49-F238E27FC236}">
                <a16:creationId xmlns:a16="http://schemas.microsoft.com/office/drawing/2014/main" id="{5B86BE91-673A-E247-FDE9-943ECA242ECD}"/>
              </a:ext>
            </a:extLst>
          </p:cNvPr>
          <p:cNvSpPr/>
          <p:nvPr/>
        </p:nvSpPr>
        <p:spPr>
          <a:xfrm>
            <a:off x="3245618" y="3125037"/>
            <a:ext cx="1562595" cy="1286189"/>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72CA05C6-2F41-49D6-4343-44D4128F0552}"/>
              </a:ext>
            </a:extLst>
          </p:cNvPr>
          <p:cNvCxnSpPr>
            <a:cxnSpLocks/>
            <a:stCxn id="17" idx="6"/>
            <a:endCxn id="12" idx="1"/>
          </p:cNvCxnSpPr>
          <p:nvPr/>
        </p:nvCxnSpPr>
        <p:spPr>
          <a:xfrm flipV="1">
            <a:off x="4808213" y="2786456"/>
            <a:ext cx="1514339" cy="981676"/>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CC89961-71AE-2D8F-F729-6758E87CA4FC}"/>
              </a:ext>
            </a:extLst>
          </p:cNvPr>
          <p:cNvSpPr txBox="1"/>
          <p:nvPr/>
        </p:nvSpPr>
        <p:spPr>
          <a:xfrm>
            <a:off x="8188904" y="3143487"/>
            <a:ext cx="889474" cy="276999"/>
          </a:xfrm>
          <a:prstGeom prst="rect">
            <a:avLst/>
          </a:prstGeom>
          <a:noFill/>
        </p:spPr>
        <p:txBody>
          <a:bodyPr wrap="none" lIns="91440" tIns="45720" rIns="91440" bIns="45720" rtlCol="0" anchor="t">
            <a:spAutoFit/>
          </a:bodyPr>
          <a:lstStyle/>
          <a:p>
            <a:r>
              <a:rPr lang="en-US" sz="1200" b="1">
                <a:highlight>
                  <a:srgbClr val="FFFFFF"/>
                </a:highlight>
              </a:rPr>
              <a:t>Button Top</a:t>
            </a:r>
            <a:endParaRPr lang="en-US" sz="1200" b="1">
              <a:highlight>
                <a:srgbClr val="FFFFFF"/>
              </a:highlight>
              <a:ea typeface="Calibri"/>
              <a:cs typeface="Calibri"/>
            </a:endParaRPr>
          </a:p>
        </p:txBody>
      </p:sp>
      <p:sp>
        <p:nvSpPr>
          <p:cNvPr id="26" name="TextBox 25">
            <a:extLst>
              <a:ext uri="{FF2B5EF4-FFF2-40B4-BE49-F238E27FC236}">
                <a16:creationId xmlns:a16="http://schemas.microsoft.com/office/drawing/2014/main" id="{7DD6E36F-7D25-3E5B-DA48-65116ADF3145}"/>
              </a:ext>
            </a:extLst>
          </p:cNvPr>
          <p:cNvSpPr txBox="1"/>
          <p:nvPr/>
        </p:nvSpPr>
        <p:spPr>
          <a:xfrm>
            <a:off x="8325704" y="2962654"/>
            <a:ext cx="615874" cy="276999"/>
          </a:xfrm>
          <a:prstGeom prst="rect">
            <a:avLst/>
          </a:prstGeom>
          <a:noFill/>
        </p:spPr>
        <p:txBody>
          <a:bodyPr wrap="none" lIns="91440" tIns="45720" rIns="91440" bIns="45720" rtlCol="0" anchor="t">
            <a:spAutoFit/>
          </a:bodyPr>
          <a:lstStyle/>
          <a:p>
            <a:r>
              <a:rPr lang="en-US" sz="1200" b="1">
                <a:highlight>
                  <a:srgbClr val="FFFFFF"/>
                </a:highlight>
              </a:rPr>
              <a:t>Design</a:t>
            </a:r>
            <a:endParaRPr lang="en-US" sz="1200" b="1">
              <a:highlight>
                <a:srgbClr val="FFFFFF"/>
              </a:highlight>
              <a:ea typeface="Calibri"/>
              <a:cs typeface="Calibri"/>
            </a:endParaRPr>
          </a:p>
        </p:txBody>
      </p:sp>
      <p:sp>
        <p:nvSpPr>
          <p:cNvPr id="27" name="TextBox 26">
            <a:extLst>
              <a:ext uri="{FF2B5EF4-FFF2-40B4-BE49-F238E27FC236}">
                <a16:creationId xmlns:a16="http://schemas.microsoft.com/office/drawing/2014/main" id="{B41BF002-97F9-8942-46A5-3F760C1EF9E5}"/>
              </a:ext>
            </a:extLst>
          </p:cNvPr>
          <p:cNvSpPr txBox="1"/>
          <p:nvPr/>
        </p:nvSpPr>
        <p:spPr>
          <a:xfrm>
            <a:off x="8345217" y="2805964"/>
            <a:ext cx="559769" cy="276999"/>
          </a:xfrm>
          <a:prstGeom prst="rect">
            <a:avLst/>
          </a:prstGeom>
          <a:noFill/>
        </p:spPr>
        <p:txBody>
          <a:bodyPr wrap="none" lIns="91440" tIns="45720" rIns="91440" bIns="45720" rtlCol="0" anchor="t">
            <a:spAutoFit/>
          </a:bodyPr>
          <a:lstStyle/>
          <a:p>
            <a:r>
              <a:rPr lang="en-US" sz="1200" b="1">
                <a:highlight>
                  <a:srgbClr val="FFFFFF"/>
                </a:highlight>
              </a:rPr>
              <a:t>Mylar</a:t>
            </a:r>
            <a:endParaRPr lang="en-US" sz="1200" b="1">
              <a:highlight>
                <a:srgbClr val="FFFFFF"/>
              </a:highlight>
              <a:ea typeface="Calibri"/>
              <a:cs typeface="Calibri"/>
            </a:endParaRPr>
          </a:p>
        </p:txBody>
      </p:sp>
      <p:sp>
        <p:nvSpPr>
          <p:cNvPr id="29" name="TextBox 28">
            <a:extLst>
              <a:ext uri="{FF2B5EF4-FFF2-40B4-BE49-F238E27FC236}">
                <a16:creationId xmlns:a16="http://schemas.microsoft.com/office/drawing/2014/main" id="{83DCCF51-0656-4BD4-826C-A3C5D1D10256}"/>
              </a:ext>
            </a:extLst>
          </p:cNvPr>
          <p:cNvSpPr txBox="1"/>
          <p:nvPr/>
        </p:nvSpPr>
        <p:spPr>
          <a:xfrm>
            <a:off x="8896582" y="2786455"/>
            <a:ext cx="958852" cy="276999"/>
          </a:xfrm>
          <a:prstGeom prst="rect">
            <a:avLst/>
          </a:prstGeom>
          <a:noFill/>
        </p:spPr>
        <p:txBody>
          <a:bodyPr wrap="none" lIns="91440" tIns="45720" rIns="91440" bIns="45720" rtlCol="0" anchor="t">
            <a:spAutoFit/>
          </a:bodyPr>
          <a:lstStyle/>
          <a:p>
            <a:r>
              <a:rPr lang="en-US" sz="1200" b="1">
                <a:highlight>
                  <a:srgbClr val="FFFFFF"/>
                </a:highlight>
              </a:rPr>
              <a:t>Button Back</a:t>
            </a:r>
            <a:endParaRPr lang="en-US" sz="1200" b="1">
              <a:highlight>
                <a:srgbClr val="FFFFFF"/>
              </a:highlight>
              <a:ea typeface="Calibri"/>
              <a:cs typeface="Calibri"/>
            </a:endParaRPr>
          </a:p>
        </p:txBody>
      </p:sp>
      <p:sp>
        <p:nvSpPr>
          <p:cNvPr id="30" name="Arrow: Down 29">
            <a:extLst>
              <a:ext uri="{FF2B5EF4-FFF2-40B4-BE49-F238E27FC236}">
                <a16:creationId xmlns:a16="http://schemas.microsoft.com/office/drawing/2014/main" id="{B72B6481-29E3-DCC1-CA60-D71EB8878D29}"/>
              </a:ext>
            </a:extLst>
          </p:cNvPr>
          <p:cNvSpPr/>
          <p:nvPr/>
        </p:nvSpPr>
        <p:spPr>
          <a:xfrm rot="4061693">
            <a:off x="7582300" y="3189477"/>
            <a:ext cx="318114" cy="830911"/>
          </a:xfrm>
          <a:prstGeom prst="downArrow">
            <a:avLst/>
          </a:prstGeom>
          <a:solidFill>
            <a:schemeClr val="accent4"/>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Down 30">
            <a:extLst>
              <a:ext uri="{FF2B5EF4-FFF2-40B4-BE49-F238E27FC236}">
                <a16:creationId xmlns:a16="http://schemas.microsoft.com/office/drawing/2014/main" id="{2C374C69-DFE5-E20F-FAD0-146702DCD96D}"/>
              </a:ext>
            </a:extLst>
          </p:cNvPr>
          <p:cNvSpPr/>
          <p:nvPr/>
        </p:nvSpPr>
        <p:spPr>
          <a:xfrm>
            <a:off x="8474584" y="1905803"/>
            <a:ext cx="318114" cy="830911"/>
          </a:xfrm>
          <a:prstGeom prst="downArrow">
            <a:avLst/>
          </a:prstGeom>
          <a:solidFill>
            <a:schemeClr val="accent4"/>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Down 31">
            <a:extLst>
              <a:ext uri="{FF2B5EF4-FFF2-40B4-BE49-F238E27FC236}">
                <a16:creationId xmlns:a16="http://schemas.microsoft.com/office/drawing/2014/main" id="{A6384C8D-E189-C5CF-4DF7-A4C7B26793D6}"/>
              </a:ext>
            </a:extLst>
          </p:cNvPr>
          <p:cNvSpPr/>
          <p:nvPr/>
        </p:nvSpPr>
        <p:spPr>
          <a:xfrm rot="4061693">
            <a:off x="7582300" y="3189477"/>
            <a:ext cx="318114" cy="830911"/>
          </a:xfrm>
          <a:prstGeom prst="downArrow">
            <a:avLst/>
          </a:prstGeom>
          <a:solidFill>
            <a:schemeClr val="accent4"/>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Down 32">
            <a:extLst>
              <a:ext uri="{FF2B5EF4-FFF2-40B4-BE49-F238E27FC236}">
                <a16:creationId xmlns:a16="http://schemas.microsoft.com/office/drawing/2014/main" id="{75544FD1-3C7F-429D-C31C-9CD3F11A3FAE}"/>
              </a:ext>
            </a:extLst>
          </p:cNvPr>
          <p:cNvSpPr/>
          <p:nvPr/>
        </p:nvSpPr>
        <p:spPr>
          <a:xfrm>
            <a:off x="9216951" y="1826842"/>
            <a:ext cx="318114" cy="830911"/>
          </a:xfrm>
          <a:prstGeom prst="downArrow">
            <a:avLst/>
          </a:prstGeom>
          <a:solidFill>
            <a:schemeClr val="accent4"/>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793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8" fill="hold" nodeType="withEffect">
                                  <p:stCondLst>
                                    <p:cond delay="50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1" presetClass="entr" presetSubtype="0" fill="hold" nodeType="withEffect">
                                  <p:stCondLst>
                                    <p:cond delay="80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30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60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90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right)">
                                      <p:cBhvr>
                                        <p:cTn id="35"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par>
                                <p:cTn id="36" presetID="22" presetClass="entr" presetSubtype="1" fill="hold" grpId="0" nodeType="withEffect">
                                  <p:stCondLst>
                                    <p:cond delay="1300"/>
                                  </p:stCondLst>
                                  <p:childTnLst>
                                    <p:set>
                                      <p:cBhvr>
                                        <p:cTn id="37" dur="1" fill="hold">
                                          <p:stCondLst>
                                            <p:cond delay="0"/>
                                          </p:stCondLst>
                                        </p:cTn>
                                        <p:tgtEl>
                                          <p:spTgt spid="31"/>
                                        </p:tgtEl>
                                        <p:attrNameLst>
                                          <p:attrName>style.visibility</p:attrName>
                                        </p:attrNameLst>
                                      </p:cBhvr>
                                      <p:to>
                                        <p:strVal val="visible"/>
                                      </p:to>
                                    </p:set>
                                    <p:animEffect transition="in" filter="wipe(up)">
                                      <p:cBhvr>
                                        <p:cTn id="38" dur="500"/>
                                        <p:tgtEl>
                                          <p:spTgt spid="31"/>
                                        </p:tgtEl>
                                      </p:cBhvr>
                                    </p:animEffec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right)">
                                      <p:cBhvr>
                                        <p:cTn id="43" dur="500"/>
                                        <p:tgtEl>
                                          <p:spTgt spid="32"/>
                                        </p:tgtEl>
                                      </p:cBhvr>
                                    </p:animEffect>
                                  </p:childTnLst>
                                  <p:subTnLst>
                                    <p:set>
                                      <p:cBhvr override="childStyle">
                                        <p:cTn dur="1" fill="hold" display="0" masterRel="nextClick" afterEffect="1"/>
                                        <p:tgtEl>
                                          <p:spTgt spid="32"/>
                                        </p:tgtEl>
                                        <p:attrNameLst>
                                          <p:attrName>style.visibility</p:attrName>
                                        </p:attrNameLst>
                                      </p:cBhvr>
                                      <p:to>
                                        <p:strVal val="hidden"/>
                                      </p:to>
                                    </p:set>
                                  </p:subTnLst>
                                </p:cTn>
                              </p:par>
                              <p:par>
                                <p:cTn id="44" presetID="22" presetClass="entr" presetSubtype="1" fill="hold" grpId="0" nodeType="withEffect">
                                  <p:stCondLst>
                                    <p:cond delay="1300"/>
                                  </p:stCondLst>
                                  <p:childTnLst>
                                    <p:set>
                                      <p:cBhvr>
                                        <p:cTn id="45" dur="1" fill="hold">
                                          <p:stCondLst>
                                            <p:cond delay="0"/>
                                          </p:stCondLst>
                                        </p:cTn>
                                        <p:tgtEl>
                                          <p:spTgt spid="33"/>
                                        </p:tgtEl>
                                        <p:attrNameLst>
                                          <p:attrName>style.visibility</p:attrName>
                                        </p:attrNameLst>
                                      </p:cBhvr>
                                      <p:to>
                                        <p:strVal val="visible"/>
                                      </p:to>
                                    </p:set>
                                    <p:animEffect transition="in" filter="wipe(up)">
                                      <p:cBhvr>
                                        <p:cTn id="46" dur="5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p:bldP spid="26" grpId="0"/>
      <p:bldP spid="27" grpId="0"/>
      <p:bldP spid="29" grpId="0"/>
      <p:bldP spid="30" grpId="0" animBg="1"/>
      <p:bldP spid="31" grpId="0" animBg="1"/>
      <p:bldP spid="32"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5328D37-5113-8E8B-90CA-5CB98BB1B9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E85BD5-CC2F-1FF7-CCAD-03C6DD8EAABA}"/>
              </a:ext>
            </a:extLst>
          </p:cNvPr>
          <p:cNvSpPr>
            <a:spLocks noGrp="1"/>
          </p:cNvSpPr>
          <p:nvPr>
            <p:ph type="sldNum" sz="quarter" idx="12"/>
          </p:nvPr>
        </p:nvSpPr>
        <p:spPr/>
        <p:txBody>
          <a:bodyPr/>
          <a:lstStyle/>
          <a:p>
            <a:fld id="{A5AEF524-62EC-C340-82A1-9F47B6C43E55}" type="slidenum">
              <a:rPr lang="en-US" smtClean="0"/>
              <a:t>8</a:t>
            </a:fld>
            <a:endParaRPr lang="en-US"/>
          </a:p>
        </p:txBody>
      </p:sp>
      <p:sp>
        <p:nvSpPr>
          <p:cNvPr id="5" name="Title 4">
            <a:extLst>
              <a:ext uri="{FF2B5EF4-FFF2-40B4-BE49-F238E27FC236}">
                <a16:creationId xmlns:a16="http://schemas.microsoft.com/office/drawing/2014/main" id="{D446BD6C-F585-2AEB-14E2-FC96883001A3}"/>
              </a:ext>
            </a:extLst>
          </p:cNvPr>
          <p:cNvSpPr>
            <a:spLocks noGrp="1"/>
          </p:cNvSpPr>
          <p:nvPr>
            <p:ph type="title"/>
          </p:nvPr>
        </p:nvSpPr>
        <p:spPr/>
        <p:txBody>
          <a:bodyPr/>
          <a:lstStyle/>
          <a:p>
            <a:r>
              <a:rPr lang="en-US"/>
              <a:t>Major Issues</a:t>
            </a:r>
          </a:p>
        </p:txBody>
      </p:sp>
      <p:sp>
        <p:nvSpPr>
          <p:cNvPr id="6" name="Text Placeholder 5">
            <a:extLst>
              <a:ext uri="{FF2B5EF4-FFF2-40B4-BE49-F238E27FC236}">
                <a16:creationId xmlns:a16="http://schemas.microsoft.com/office/drawing/2014/main" id="{A29A2859-90DC-E187-78B2-AEEF709B4D07}"/>
              </a:ext>
            </a:extLst>
          </p:cNvPr>
          <p:cNvSpPr>
            <a:spLocks noGrp="1"/>
          </p:cNvSpPr>
          <p:nvPr>
            <p:ph type="body" sz="quarter" idx="13"/>
          </p:nvPr>
        </p:nvSpPr>
        <p:spPr/>
        <p:txBody>
          <a:bodyPr/>
          <a:lstStyle/>
          <a:p>
            <a:r>
              <a:rPr lang="en-US"/>
              <a:t>Leah Bergman</a:t>
            </a:r>
          </a:p>
        </p:txBody>
      </p:sp>
      <p:pic>
        <p:nvPicPr>
          <p:cNvPr id="13" name="Picture 12" descr="A close-up of a circuit board&#10;&#10;Description automatically generated">
            <a:extLst>
              <a:ext uri="{FF2B5EF4-FFF2-40B4-BE49-F238E27FC236}">
                <a16:creationId xmlns:a16="http://schemas.microsoft.com/office/drawing/2014/main" id="{B855E501-D7AC-7B9A-D3FB-5B71360BC55B}"/>
              </a:ext>
            </a:extLst>
          </p:cNvPr>
          <p:cNvPicPr>
            <a:picLocks noChangeAspect="1"/>
          </p:cNvPicPr>
          <p:nvPr/>
        </p:nvPicPr>
        <p:blipFill rotWithShape="1">
          <a:blip r:embed="rId5"/>
          <a:srcRect l="37563" t="35" r="24191" b="2878"/>
          <a:stretch/>
        </p:blipFill>
        <p:spPr>
          <a:xfrm rot="5400000">
            <a:off x="1552444" y="2665914"/>
            <a:ext cx="1467693" cy="2794333"/>
          </a:xfrm>
          <a:prstGeom prst="rect">
            <a:avLst/>
          </a:prstGeom>
        </p:spPr>
      </p:pic>
      <p:sp>
        <p:nvSpPr>
          <p:cNvPr id="9" name="Arrow: Down 8">
            <a:extLst>
              <a:ext uri="{FF2B5EF4-FFF2-40B4-BE49-F238E27FC236}">
                <a16:creationId xmlns:a16="http://schemas.microsoft.com/office/drawing/2014/main" id="{20B993A2-6D47-6997-EC14-6421B591EA70}"/>
              </a:ext>
            </a:extLst>
          </p:cNvPr>
          <p:cNvSpPr/>
          <p:nvPr/>
        </p:nvSpPr>
        <p:spPr>
          <a:xfrm>
            <a:off x="2092205" y="3294671"/>
            <a:ext cx="262368" cy="499712"/>
          </a:xfrm>
          <a:prstGeom prst="downArrow">
            <a:avLst/>
          </a:prstGeom>
          <a:solidFill>
            <a:schemeClr val="accent4"/>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C2BC234-5031-562A-B3AC-941A757B714F}"/>
              </a:ext>
            </a:extLst>
          </p:cNvPr>
          <p:cNvSpPr txBox="1"/>
          <p:nvPr/>
        </p:nvSpPr>
        <p:spPr>
          <a:xfrm>
            <a:off x="3844399" y="3832247"/>
            <a:ext cx="4270850" cy="461665"/>
          </a:xfrm>
          <a:prstGeom prst="rect">
            <a:avLst/>
          </a:prstGeom>
          <a:noFill/>
        </p:spPr>
        <p:txBody>
          <a:bodyPr wrap="square" rtlCol="0">
            <a:spAutoFit/>
          </a:bodyPr>
          <a:lstStyle/>
          <a:p>
            <a:pPr marL="285750" indent="-285750">
              <a:buFont typeface="Arial" panose="020B0604020202020204" pitchFamily="34" charset="0"/>
              <a:buChar char="•"/>
            </a:pPr>
            <a:r>
              <a:rPr lang="en-US" sz="2400"/>
              <a:t>Malfunctioning conveyor belt</a:t>
            </a:r>
          </a:p>
        </p:txBody>
      </p:sp>
      <p:pic>
        <p:nvPicPr>
          <p:cNvPr id="15" name="Operation">
            <a:hlinkClick r:id="" action="ppaction://media"/>
            <a:extLst>
              <a:ext uri="{FF2B5EF4-FFF2-40B4-BE49-F238E27FC236}">
                <a16:creationId xmlns:a16="http://schemas.microsoft.com/office/drawing/2014/main" id="{EFA9BAD7-7387-A5EB-0CE7-7032569E9CED}"/>
              </a:ext>
            </a:extLst>
          </p:cNvPr>
          <p:cNvPicPr>
            <a:picLocks noChangeAspect="1"/>
          </p:cNvPicPr>
          <p:nvPr>
            <a:videoFile r:link="rId1"/>
            <p:extLst>
              <p:ext uri="{DAA4B4D4-6D71-4841-9C94-3DE7FCFB9230}">
                <p14:media xmlns:p14="http://schemas.microsoft.com/office/powerpoint/2010/main" r:embed="rId2">
                  <p14:trim st="2864"/>
                </p14:media>
              </p:ext>
            </p:extLst>
          </p:nvPr>
        </p:nvPicPr>
        <p:blipFill>
          <a:blip r:embed="rId6"/>
          <a:srcRect t="12411" r="15333"/>
          <a:stretch/>
        </p:blipFill>
        <p:spPr>
          <a:xfrm>
            <a:off x="897391" y="1576444"/>
            <a:ext cx="2788268" cy="1622545"/>
          </a:xfrm>
          <a:prstGeom prst="rect">
            <a:avLst/>
          </a:prstGeom>
        </p:spPr>
      </p:pic>
      <p:sp>
        <p:nvSpPr>
          <p:cNvPr id="16" name="TextBox 15">
            <a:extLst>
              <a:ext uri="{FF2B5EF4-FFF2-40B4-BE49-F238E27FC236}">
                <a16:creationId xmlns:a16="http://schemas.microsoft.com/office/drawing/2014/main" id="{B3F287A0-D67C-0569-EF56-55395A65DD50}"/>
              </a:ext>
            </a:extLst>
          </p:cNvPr>
          <p:cNvSpPr txBox="1"/>
          <p:nvPr/>
        </p:nvSpPr>
        <p:spPr>
          <a:xfrm>
            <a:off x="3683458" y="2132327"/>
            <a:ext cx="3733113" cy="510778"/>
          </a:xfrm>
          <a:prstGeom prst="roundRect">
            <a:avLst/>
          </a:prstGeom>
          <a:noFill/>
        </p:spPr>
        <p:txBody>
          <a:bodyPr wrap="square" rtlCol="0" anchor="ctr">
            <a:spAutoFit/>
          </a:bodyPr>
          <a:lstStyle/>
          <a:p>
            <a:pPr marL="285750" indent="-285750" algn="ctr">
              <a:buFont typeface="Arial" panose="020B0604020202020204" pitchFamily="34" charset="0"/>
              <a:buChar char="•"/>
            </a:pPr>
            <a:r>
              <a:rPr lang="en-US" sz="2400"/>
              <a:t>Weak supporting frame</a:t>
            </a:r>
          </a:p>
        </p:txBody>
      </p:sp>
      <p:sp>
        <p:nvSpPr>
          <p:cNvPr id="17" name="Arrow: Down 16">
            <a:extLst>
              <a:ext uri="{FF2B5EF4-FFF2-40B4-BE49-F238E27FC236}">
                <a16:creationId xmlns:a16="http://schemas.microsoft.com/office/drawing/2014/main" id="{B3032305-D157-B511-95DE-DE68564CA1D5}"/>
              </a:ext>
            </a:extLst>
          </p:cNvPr>
          <p:cNvSpPr/>
          <p:nvPr/>
        </p:nvSpPr>
        <p:spPr>
          <a:xfrm flipH="1">
            <a:off x="1126470" y="2234778"/>
            <a:ext cx="271306" cy="478039"/>
          </a:xfrm>
          <a:prstGeom prst="downArrow">
            <a:avLst/>
          </a:prstGeom>
          <a:solidFill>
            <a:schemeClr val="accent4"/>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machine with wires and numbers&#10;&#10;Description automatically generated">
            <a:extLst>
              <a:ext uri="{FF2B5EF4-FFF2-40B4-BE49-F238E27FC236}">
                <a16:creationId xmlns:a16="http://schemas.microsoft.com/office/drawing/2014/main" id="{476355D6-8E24-5D57-A48A-06447F053AC9}"/>
              </a:ext>
            </a:extLst>
          </p:cNvPr>
          <p:cNvPicPr>
            <a:picLocks noChangeAspect="1"/>
          </p:cNvPicPr>
          <p:nvPr/>
        </p:nvPicPr>
        <p:blipFill rotWithShape="1">
          <a:blip r:embed="rId7"/>
          <a:srcRect l="7129" t="27368" r="16665" b="15475"/>
          <a:stretch/>
        </p:blipFill>
        <p:spPr>
          <a:xfrm>
            <a:off x="897390" y="4921225"/>
            <a:ext cx="2788269" cy="1529779"/>
          </a:xfrm>
          <a:prstGeom prst="rect">
            <a:avLst/>
          </a:prstGeom>
        </p:spPr>
      </p:pic>
      <p:sp>
        <p:nvSpPr>
          <p:cNvPr id="20" name="TextBox 19">
            <a:extLst>
              <a:ext uri="{FF2B5EF4-FFF2-40B4-BE49-F238E27FC236}">
                <a16:creationId xmlns:a16="http://schemas.microsoft.com/office/drawing/2014/main" id="{1B5B3348-A27B-2872-6546-475B81E6D852}"/>
              </a:ext>
            </a:extLst>
          </p:cNvPr>
          <p:cNvSpPr txBox="1"/>
          <p:nvPr/>
        </p:nvSpPr>
        <p:spPr>
          <a:xfrm>
            <a:off x="3844399" y="5455281"/>
            <a:ext cx="4270850" cy="461665"/>
          </a:xfrm>
          <a:prstGeom prst="rect">
            <a:avLst/>
          </a:prstGeom>
          <a:noFill/>
        </p:spPr>
        <p:txBody>
          <a:bodyPr wrap="square" rtlCol="0">
            <a:spAutoFit/>
          </a:bodyPr>
          <a:lstStyle/>
          <a:p>
            <a:pPr marL="285750" indent="-285750">
              <a:buFont typeface="Arial" panose="020B0604020202020204" pitchFamily="34" charset="0"/>
              <a:buChar char="•"/>
            </a:pPr>
            <a:r>
              <a:rPr lang="en-US" sz="2400"/>
              <a:t>Buttons not working</a:t>
            </a:r>
          </a:p>
        </p:txBody>
      </p:sp>
    </p:spTree>
    <p:extLst>
      <p:ext uri="{BB962C8B-B14F-4D97-AF65-F5344CB8AC3E}">
        <p14:creationId xmlns:p14="http://schemas.microsoft.com/office/powerpoint/2010/main" val="289358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7371" fill="hold"/>
                                        <p:tgtEl>
                                          <p:spTgt spid="15"/>
                                        </p:tgtEl>
                                      </p:cBhvr>
                                    </p:cmd>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22" presetClass="entr" presetSubtype="4" fill="hold" grpId="0" nodeType="withEffect">
                                  <p:stCondLst>
                                    <p:cond delay="350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22" presetClass="entr" presetSubtype="1" fill="hold" grpId="0" nodeType="withEffect">
                                  <p:stCondLst>
                                    <p:cond delay="50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29" fill="hold" display="0">
                  <p:stCondLst>
                    <p:cond delay="indefinite"/>
                  </p:stCondLst>
                </p:cTn>
                <p:tgtEl>
                  <p:spTgt spid="15"/>
                </p:tgtEl>
              </p:cMediaNode>
            </p:video>
          </p:childTnLst>
        </p:cTn>
      </p:par>
    </p:tnLst>
    <p:bldLst>
      <p:bldP spid="9" grpId="0" animBg="1"/>
      <p:bldP spid="14" grpId="0"/>
      <p:bldP spid="16" grpId="0"/>
      <p:bldP spid="17"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9</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Key Goals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Leah Bergman</a:t>
            </a:r>
          </a:p>
        </p:txBody>
      </p:sp>
      <p:sp>
        <p:nvSpPr>
          <p:cNvPr id="2" name="Rectangle: Rounded Corners 1">
            <a:extLst>
              <a:ext uri="{FF2B5EF4-FFF2-40B4-BE49-F238E27FC236}">
                <a16:creationId xmlns:a16="http://schemas.microsoft.com/office/drawing/2014/main" id="{685AB074-B0A4-E19F-F3FE-EE22CB7293E5}"/>
              </a:ext>
            </a:extLst>
          </p:cNvPr>
          <p:cNvSpPr/>
          <p:nvPr/>
        </p:nvSpPr>
        <p:spPr>
          <a:xfrm>
            <a:off x="639745" y="1825623"/>
            <a:ext cx="3057832" cy="4346575"/>
          </a:xfrm>
          <a:prstGeom prst="roundRect">
            <a:avLst>
              <a:gd name="adj" fmla="val 1540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9F0EB0B-727A-C186-63B9-457CD52D350C}"/>
              </a:ext>
            </a:extLst>
          </p:cNvPr>
          <p:cNvSpPr/>
          <p:nvPr/>
        </p:nvSpPr>
        <p:spPr>
          <a:xfrm>
            <a:off x="3972232" y="1825624"/>
            <a:ext cx="3057832" cy="434657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1E2A167-1A54-BE00-C079-CC75E0EEB9A4}"/>
              </a:ext>
            </a:extLst>
          </p:cNvPr>
          <p:cNvSpPr/>
          <p:nvPr/>
        </p:nvSpPr>
        <p:spPr>
          <a:xfrm>
            <a:off x="7334864" y="1825623"/>
            <a:ext cx="3057832" cy="434657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 Graphic 7" descr="Upward trend with solid fill">
            <a:extLst>
              <a:ext uri="{FF2B5EF4-FFF2-40B4-BE49-F238E27FC236}">
                <a16:creationId xmlns:a16="http://schemas.microsoft.com/office/drawing/2014/main" id="{B0C09E0F-2386-3CFA-580A-F1017243A3F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77412" y="3037806"/>
            <a:ext cx="1922207" cy="1922207"/>
          </a:xfrm>
          <a:prstGeom prst="rect">
            <a:avLst/>
          </a:prstGeom>
        </p:spPr>
      </p:pic>
      <p:pic>
        <p:nvPicPr>
          <p:cNvPr id="10" name="Graphic 9">
            <a:extLst>
              <a:ext uri="{FF2B5EF4-FFF2-40B4-BE49-F238E27FC236}">
                <a16:creationId xmlns:a16="http://schemas.microsoft.com/office/drawing/2014/main" id="{F8CFF237-A68E-4CA1-920F-23F108A3237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40045" y="3037807"/>
            <a:ext cx="1922206" cy="1922206"/>
          </a:xfrm>
          <a:prstGeom prst="rect">
            <a:avLst/>
          </a:prstGeom>
        </p:spPr>
      </p:pic>
      <p:pic>
        <p:nvPicPr>
          <p:cNvPr id="12" name="Graphic 11">
            <a:extLst>
              <a:ext uri="{FF2B5EF4-FFF2-40B4-BE49-F238E27FC236}">
                <a16:creationId xmlns:a16="http://schemas.microsoft.com/office/drawing/2014/main" id="{DCC71DB6-3EFE-A69A-9778-75A7C968C1E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902677" y="3037806"/>
            <a:ext cx="1922205" cy="1922205"/>
          </a:xfrm>
          <a:prstGeom prst="rect">
            <a:avLst/>
          </a:prstGeom>
        </p:spPr>
      </p:pic>
    </p:spTree>
    <p:extLst>
      <p:ext uri="{BB962C8B-B14F-4D97-AF65-F5344CB8AC3E}">
        <p14:creationId xmlns:p14="http://schemas.microsoft.com/office/powerpoint/2010/main" val="922596535"/>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theme/theme1.xml><?xml version="1.0" encoding="utf-8"?>
<a:theme xmlns:a="http://schemas.openxmlformats.org/drawingml/2006/main" name="Orange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ML 4551-2 2024 Widescreen 240819" id="{16B2FCD1-B2E7-458F-AF6B-8DD29B5F5BE3}" vid="{9233AFD8-E6BE-4562-9974-70CC80EAFD1C}"/>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ML 4551-2 2024 Widescreen 240819" id="{16B2FCD1-B2E7-458F-AF6B-8DD29B5F5BE3}" vid="{E30CCBFB-C59F-4B07-8674-820C69510B5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87FCDB944FBE4982107D8D9228A543" ma:contentTypeVersion="11" ma:contentTypeDescription="Create a new document." ma:contentTypeScope="" ma:versionID="fa6431a0761d2b282891af2f5d4c765c">
  <xsd:schema xmlns:xsd="http://www.w3.org/2001/XMLSchema" xmlns:xs="http://www.w3.org/2001/XMLSchema" xmlns:p="http://schemas.microsoft.com/office/2006/metadata/properties" xmlns:ns2="7178b9fe-0f57-44d0-a906-7dd82abc04d3" xmlns:ns3="5e924565-30bc-4df1-95d7-71a28531bfe0" targetNamespace="http://schemas.microsoft.com/office/2006/metadata/properties" ma:root="true" ma:fieldsID="7eac66a4fc1a4912b12a95099f0ea96d" ns2:_="" ns3:_="">
    <xsd:import namespace="7178b9fe-0f57-44d0-a906-7dd82abc04d3"/>
    <xsd:import namespace="5e924565-30bc-4df1-95d7-71a28531bfe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78b9fe-0f57-44d0-a906-7dd82abc04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924565-30bc-4df1-95d7-71a28531bfe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38fa9ce-5913-4c19-ab49-fbb85f84d8c0}" ma:internalName="TaxCatchAll" ma:showField="CatchAllData" ma:web="5e924565-30bc-4df1-95d7-71a28531bf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e924565-30bc-4df1-95d7-71a28531bfe0" xsi:nil="true"/>
    <lcf76f155ced4ddcb4097134ff3c332f xmlns="7178b9fe-0f57-44d0-a906-7dd82abc04d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C8318CA-B3A4-47DF-A838-3073EA91A353}"/>
</file>

<file path=customXml/itemProps2.xml><?xml version="1.0" encoding="utf-8"?>
<ds:datastoreItem xmlns:ds="http://schemas.openxmlformats.org/officeDocument/2006/customXml" ds:itemID="{8D2F671D-2165-4C0D-B799-0832867F8985}"/>
</file>

<file path=customXml/itemProps3.xml><?xml version="1.0" encoding="utf-8"?>
<ds:datastoreItem xmlns:ds="http://schemas.openxmlformats.org/officeDocument/2006/customXml" ds:itemID="{7D09F044-C87D-438E-A7DA-F2A785623A63}"/>
</file>

<file path=docProps/app.xml><?xml version="1.0" encoding="utf-8"?>
<Properties xmlns="http://schemas.openxmlformats.org/officeDocument/2006/extended-properties" xmlns:vt="http://schemas.openxmlformats.org/officeDocument/2006/docPropsVTypes">
  <Template>EML 4551-2 2024 Widescreen 240819</Template>
  <Application>Microsoft Office PowerPoint</Application>
  <PresentationFormat>Widescreen</PresentationFormat>
  <Slides>46</Slides>
  <Notes>29</Notes>
  <HiddenSlides>17</HiddenSlides>
  <ScaleCrop>false</ScaleCrop>
  <HeadingPairs>
    <vt:vector size="4" baseType="variant">
      <vt:variant>
        <vt:lpstr>Theme</vt:lpstr>
      </vt:variant>
      <vt:variant>
        <vt:i4>2</vt:i4>
      </vt:variant>
      <vt:variant>
        <vt:lpstr>Slide Titles</vt:lpstr>
      </vt:variant>
      <vt:variant>
        <vt:i4>46</vt:i4>
      </vt:variant>
    </vt:vector>
  </HeadingPairs>
  <TitlesOfParts>
    <vt:vector size="48" baseType="lpstr">
      <vt:lpstr>Orange with Logo</vt:lpstr>
      <vt:lpstr>Garnet with Logo</vt:lpstr>
      <vt:lpstr>Manufacturing for  STEM Engagement</vt:lpstr>
      <vt:lpstr>Team Members</vt:lpstr>
      <vt:lpstr>Sponsors &amp; Advisors</vt:lpstr>
      <vt:lpstr>Objective</vt:lpstr>
      <vt:lpstr>Sponsor Background</vt:lpstr>
      <vt:lpstr>Introduction to Manufacturing and Automation</vt:lpstr>
      <vt:lpstr>Current Design</vt:lpstr>
      <vt:lpstr>Major Issues</vt:lpstr>
      <vt:lpstr>Key Goals</vt:lpstr>
      <vt:lpstr>Key Goals</vt:lpstr>
      <vt:lpstr>Key Goals</vt:lpstr>
      <vt:lpstr>Key Goals</vt:lpstr>
      <vt:lpstr>PowerPoint Presentation</vt:lpstr>
      <vt:lpstr>Markets</vt:lpstr>
      <vt:lpstr>Stakeholders</vt:lpstr>
      <vt:lpstr>Assumptions</vt:lpstr>
      <vt:lpstr>Customer Needs</vt:lpstr>
      <vt:lpstr>Functional Decomposition</vt:lpstr>
      <vt:lpstr>Functional Decomposition</vt:lpstr>
      <vt:lpstr>Functional Decomposition</vt:lpstr>
      <vt:lpstr>Functional Decomposition</vt:lpstr>
      <vt:lpstr>Functional Decomposition</vt:lpstr>
      <vt:lpstr>Functional Decomposition</vt:lpstr>
      <vt:lpstr>Functional Decomposition</vt:lpstr>
      <vt:lpstr>Functional Decomposition</vt:lpstr>
      <vt:lpstr>Functional Decomposition</vt:lpstr>
      <vt:lpstr>Future Work</vt:lpstr>
      <vt:lpstr>References</vt:lpstr>
      <vt:lpstr>Stay tuned for more!</vt:lpstr>
      <vt:lpstr>Functional Decomposition</vt:lpstr>
      <vt:lpstr>Functional Decomposition</vt:lpstr>
      <vt:lpstr>Functional Decomposition</vt:lpstr>
      <vt:lpstr>Back Up Slides</vt:lpstr>
      <vt:lpstr>Slide Headline</vt:lpstr>
      <vt:lpstr>Font Check</vt:lpstr>
      <vt:lpstr>College of Engineering Color Palette</vt:lpstr>
      <vt:lpstr>Accent Color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Shayne McConomy</dc:creator>
  <cp:revision>4</cp:revision>
  <dcterms:created xsi:type="dcterms:W3CDTF">2024-09-24T19:25:48Z</dcterms:created>
  <dcterms:modified xsi:type="dcterms:W3CDTF">2024-11-04T17:31:34Z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0x0101000487FCDB944FBE4982107D8D9228A543</vt:lpwstr>
  </property>
</Properties>
</file>